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1996" y="1036320"/>
            <a:ext cx="787908" cy="102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788152" y="1036320"/>
            <a:ext cx="777240" cy="102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16280" y="1205484"/>
            <a:ext cx="2985516" cy="131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416296" y="1205484"/>
            <a:ext cx="970788" cy="102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467855" y="1205484"/>
            <a:ext cx="330708" cy="102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91654" y="10486040"/>
            <a:ext cx="179070" cy="18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7.png"/><Relationship Id="rId54" Type="http://schemas.openxmlformats.org/officeDocument/2006/relationships/image" Target="../media/image58.pn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png"/><Relationship Id="rId58" Type="http://schemas.openxmlformats.org/officeDocument/2006/relationships/image" Target="../media/image62.png"/><Relationship Id="rId59" Type="http://schemas.openxmlformats.org/officeDocument/2006/relationships/image" Target="../media/image63.png"/><Relationship Id="rId60" Type="http://schemas.openxmlformats.org/officeDocument/2006/relationships/image" Target="../media/image64.png"/><Relationship Id="rId61" Type="http://schemas.openxmlformats.org/officeDocument/2006/relationships/image" Target="../media/image65.png"/><Relationship Id="rId62" Type="http://schemas.openxmlformats.org/officeDocument/2006/relationships/image" Target="../media/image66.png"/><Relationship Id="rId63" Type="http://schemas.openxmlformats.org/officeDocument/2006/relationships/image" Target="../media/image67.png"/><Relationship Id="rId64" Type="http://schemas.openxmlformats.org/officeDocument/2006/relationships/image" Target="../media/image68.png"/><Relationship Id="rId65" Type="http://schemas.openxmlformats.org/officeDocument/2006/relationships/image" Target="../media/image69.png"/><Relationship Id="rId66" Type="http://schemas.openxmlformats.org/officeDocument/2006/relationships/image" Target="../media/image70.png"/><Relationship Id="rId67" Type="http://schemas.openxmlformats.org/officeDocument/2006/relationships/image" Target="../media/image71.png"/><Relationship Id="rId68" Type="http://schemas.openxmlformats.org/officeDocument/2006/relationships/image" Target="../media/image72.png"/><Relationship Id="rId69" Type="http://schemas.openxmlformats.org/officeDocument/2006/relationships/image" Target="../media/image73.png"/><Relationship Id="rId70" Type="http://schemas.openxmlformats.org/officeDocument/2006/relationships/image" Target="../media/image74.png"/><Relationship Id="rId71" Type="http://schemas.openxmlformats.org/officeDocument/2006/relationships/image" Target="../media/image75.png"/><Relationship Id="rId72" Type="http://schemas.openxmlformats.org/officeDocument/2006/relationships/image" Target="../media/image76.png"/><Relationship Id="rId73" Type="http://schemas.openxmlformats.org/officeDocument/2006/relationships/image" Target="../media/image77.png"/><Relationship Id="rId74" Type="http://schemas.openxmlformats.org/officeDocument/2006/relationships/image" Target="../media/image78.png"/><Relationship Id="rId75" Type="http://schemas.openxmlformats.org/officeDocument/2006/relationships/image" Target="../media/image79.png"/><Relationship Id="rId76" Type="http://schemas.openxmlformats.org/officeDocument/2006/relationships/image" Target="../media/image80.png"/><Relationship Id="rId77" Type="http://schemas.openxmlformats.org/officeDocument/2006/relationships/image" Target="../media/image81.png"/><Relationship Id="rId78" Type="http://schemas.openxmlformats.org/officeDocument/2006/relationships/image" Target="../media/image82.png"/><Relationship Id="rId79" Type="http://schemas.openxmlformats.org/officeDocument/2006/relationships/image" Target="../media/image83.png"/><Relationship Id="rId80" Type="http://schemas.openxmlformats.org/officeDocument/2006/relationships/image" Target="../media/image84.png"/><Relationship Id="rId81" Type="http://schemas.openxmlformats.org/officeDocument/2006/relationships/image" Target="../media/image85.png"/><Relationship Id="rId82" Type="http://schemas.openxmlformats.org/officeDocument/2006/relationships/image" Target="../media/image86.png"/><Relationship Id="rId83" Type="http://schemas.openxmlformats.org/officeDocument/2006/relationships/image" Target="../media/image87.png"/><Relationship Id="rId84" Type="http://schemas.openxmlformats.org/officeDocument/2006/relationships/image" Target="../media/image88.png"/><Relationship Id="rId85" Type="http://schemas.openxmlformats.org/officeDocument/2006/relationships/image" Target="../media/image89.png"/><Relationship Id="rId86" Type="http://schemas.openxmlformats.org/officeDocument/2006/relationships/image" Target="../media/image90.png"/><Relationship Id="rId87" Type="http://schemas.openxmlformats.org/officeDocument/2006/relationships/image" Target="../media/image91.png"/><Relationship Id="rId88" Type="http://schemas.openxmlformats.org/officeDocument/2006/relationships/image" Target="../media/image92.png"/><Relationship Id="rId89" Type="http://schemas.openxmlformats.org/officeDocument/2006/relationships/image" Target="../media/image93.png"/><Relationship Id="rId90" Type="http://schemas.openxmlformats.org/officeDocument/2006/relationships/image" Target="../media/image94.png"/><Relationship Id="rId91" Type="http://schemas.openxmlformats.org/officeDocument/2006/relationships/image" Target="../media/image95.png"/><Relationship Id="rId92" Type="http://schemas.openxmlformats.org/officeDocument/2006/relationships/image" Target="../media/image96.png"/><Relationship Id="rId93" Type="http://schemas.openxmlformats.org/officeDocument/2006/relationships/image" Target="../media/image97.png"/><Relationship Id="rId94" Type="http://schemas.openxmlformats.org/officeDocument/2006/relationships/image" Target="../media/image98.png"/><Relationship Id="rId95" Type="http://schemas.openxmlformats.org/officeDocument/2006/relationships/image" Target="../media/image99.png"/><Relationship Id="rId96" Type="http://schemas.openxmlformats.org/officeDocument/2006/relationships/image" Target="../media/image100.png"/><Relationship Id="rId97" Type="http://schemas.openxmlformats.org/officeDocument/2006/relationships/image" Target="../media/image101.png"/><Relationship Id="rId98" Type="http://schemas.openxmlformats.org/officeDocument/2006/relationships/image" Target="../media/image102.jpg"/><Relationship Id="rId99" Type="http://schemas.openxmlformats.org/officeDocument/2006/relationships/image" Target="../media/image10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Relationship Id="rId23" Type="http://schemas.openxmlformats.org/officeDocument/2006/relationships/image" Target="../media/image125.png"/><Relationship Id="rId24" Type="http://schemas.openxmlformats.org/officeDocument/2006/relationships/image" Target="../media/image126.png"/><Relationship Id="rId25" Type="http://schemas.openxmlformats.org/officeDocument/2006/relationships/image" Target="../media/image127.png"/><Relationship Id="rId26" Type="http://schemas.openxmlformats.org/officeDocument/2006/relationships/image" Target="../media/image128.png"/><Relationship Id="rId27" Type="http://schemas.openxmlformats.org/officeDocument/2006/relationships/image" Target="../media/image129.png"/><Relationship Id="rId28" Type="http://schemas.openxmlformats.org/officeDocument/2006/relationships/image" Target="../media/image130.png"/><Relationship Id="rId29" Type="http://schemas.openxmlformats.org/officeDocument/2006/relationships/image" Target="../media/image131.png"/><Relationship Id="rId30" Type="http://schemas.openxmlformats.org/officeDocument/2006/relationships/image" Target="../media/image132.png"/><Relationship Id="rId31" Type="http://schemas.openxmlformats.org/officeDocument/2006/relationships/image" Target="../media/image133.png"/><Relationship Id="rId32" Type="http://schemas.openxmlformats.org/officeDocument/2006/relationships/image" Target="../media/image134.png"/><Relationship Id="rId33" Type="http://schemas.openxmlformats.org/officeDocument/2006/relationships/image" Target="../media/image135.png"/><Relationship Id="rId34" Type="http://schemas.openxmlformats.org/officeDocument/2006/relationships/image" Target="../media/image136.png"/><Relationship Id="rId35" Type="http://schemas.openxmlformats.org/officeDocument/2006/relationships/image" Target="../media/image137.png"/><Relationship Id="rId36" Type="http://schemas.openxmlformats.org/officeDocument/2006/relationships/image" Target="../media/image138.png"/><Relationship Id="rId37" Type="http://schemas.openxmlformats.org/officeDocument/2006/relationships/image" Target="../media/image139.png"/><Relationship Id="rId38" Type="http://schemas.openxmlformats.org/officeDocument/2006/relationships/image" Target="../media/image140.png"/><Relationship Id="rId39" Type="http://schemas.openxmlformats.org/officeDocument/2006/relationships/image" Target="../media/image141.png"/><Relationship Id="rId40" Type="http://schemas.openxmlformats.org/officeDocument/2006/relationships/image" Target="../media/image142.png"/><Relationship Id="rId41" Type="http://schemas.openxmlformats.org/officeDocument/2006/relationships/image" Target="../media/image143.png"/><Relationship Id="rId42" Type="http://schemas.openxmlformats.org/officeDocument/2006/relationships/image" Target="../media/image144.png"/><Relationship Id="rId43" Type="http://schemas.openxmlformats.org/officeDocument/2006/relationships/image" Target="../media/image145.png"/><Relationship Id="rId44" Type="http://schemas.openxmlformats.org/officeDocument/2006/relationships/image" Target="../media/image146.png"/><Relationship Id="rId45" Type="http://schemas.openxmlformats.org/officeDocument/2006/relationships/image" Target="../media/image147.png"/><Relationship Id="rId46" Type="http://schemas.openxmlformats.org/officeDocument/2006/relationships/image" Target="../media/image148.png"/><Relationship Id="rId47" Type="http://schemas.openxmlformats.org/officeDocument/2006/relationships/image" Target="../media/image149.png"/><Relationship Id="rId48" Type="http://schemas.openxmlformats.org/officeDocument/2006/relationships/image" Target="../media/image150.png"/><Relationship Id="rId49" Type="http://schemas.openxmlformats.org/officeDocument/2006/relationships/image" Target="../media/image151.png"/><Relationship Id="rId50" Type="http://schemas.openxmlformats.org/officeDocument/2006/relationships/image" Target="../media/image152.png"/><Relationship Id="rId51" Type="http://schemas.openxmlformats.org/officeDocument/2006/relationships/image" Target="../media/image153.png"/><Relationship Id="rId52" Type="http://schemas.openxmlformats.org/officeDocument/2006/relationships/image" Target="../media/image154.png"/><Relationship Id="rId53" Type="http://schemas.openxmlformats.org/officeDocument/2006/relationships/image" Target="../media/image155.png"/><Relationship Id="rId54" Type="http://schemas.openxmlformats.org/officeDocument/2006/relationships/image" Target="../media/image156.png"/><Relationship Id="rId55" Type="http://schemas.openxmlformats.org/officeDocument/2006/relationships/image" Target="../media/image157.png"/><Relationship Id="rId56" Type="http://schemas.openxmlformats.org/officeDocument/2006/relationships/image" Target="../media/image158.png"/><Relationship Id="rId57" Type="http://schemas.openxmlformats.org/officeDocument/2006/relationships/image" Target="../media/image159.png"/><Relationship Id="rId58" Type="http://schemas.openxmlformats.org/officeDocument/2006/relationships/image" Target="../media/image160.png"/><Relationship Id="rId59" Type="http://schemas.openxmlformats.org/officeDocument/2006/relationships/image" Target="../media/image161.png"/><Relationship Id="rId60" Type="http://schemas.openxmlformats.org/officeDocument/2006/relationships/image" Target="../media/image162.png"/><Relationship Id="rId61" Type="http://schemas.openxmlformats.org/officeDocument/2006/relationships/image" Target="../media/image163.png"/><Relationship Id="rId62" Type="http://schemas.openxmlformats.org/officeDocument/2006/relationships/image" Target="../media/image164.png"/><Relationship Id="rId63" Type="http://schemas.openxmlformats.org/officeDocument/2006/relationships/image" Target="../media/image165.png"/><Relationship Id="rId64" Type="http://schemas.openxmlformats.org/officeDocument/2006/relationships/image" Target="../media/image166.png"/><Relationship Id="rId65" Type="http://schemas.openxmlformats.org/officeDocument/2006/relationships/image" Target="../media/image167.png"/><Relationship Id="rId66" Type="http://schemas.openxmlformats.org/officeDocument/2006/relationships/image" Target="../media/image168.png"/><Relationship Id="rId67" Type="http://schemas.openxmlformats.org/officeDocument/2006/relationships/image" Target="../media/image169.png"/><Relationship Id="rId68" Type="http://schemas.openxmlformats.org/officeDocument/2006/relationships/image" Target="../media/image170.png"/><Relationship Id="rId69" Type="http://schemas.openxmlformats.org/officeDocument/2006/relationships/image" Target="../media/image171.png"/><Relationship Id="rId70" Type="http://schemas.openxmlformats.org/officeDocument/2006/relationships/image" Target="../media/image172.png"/><Relationship Id="rId71" Type="http://schemas.openxmlformats.org/officeDocument/2006/relationships/image" Target="../media/image173.png"/><Relationship Id="rId72" Type="http://schemas.openxmlformats.org/officeDocument/2006/relationships/image" Target="../media/image174.png"/><Relationship Id="rId73" Type="http://schemas.openxmlformats.org/officeDocument/2006/relationships/image" Target="../media/image175.png"/><Relationship Id="rId74" Type="http://schemas.openxmlformats.org/officeDocument/2006/relationships/image" Target="../media/image176.png"/><Relationship Id="rId75" Type="http://schemas.openxmlformats.org/officeDocument/2006/relationships/image" Target="../media/image177.png"/><Relationship Id="rId76" Type="http://schemas.openxmlformats.org/officeDocument/2006/relationships/image" Target="../media/image178.png"/><Relationship Id="rId77" Type="http://schemas.openxmlformats.org/officeDocument/2006/relationships/image" Target="../media/image179.png"/><Relationship Id="rId78" Type="http://schemas.openxmlformats.org/officeDocument/2006/relationships/image" Target="../media/image180.png"/><Relationship Id="rId79" Type="http://schemas.openxmlformats.org/officeDocument/2006/relationships/image" Target="../media/image181.png"/><Relationship Id="rId80" Type="http://schemas.openxmlformats.org/officeDocument/2006/relationships/image" Target="../media/image182.png"/><Relationship Id="rId81" Type="http://schemas.openxmlformats.org/officeDocument/2006/relationships/image" Target="../media/image183.png"/><Relationship Id="rId82" Type="http://schemas.openxmlformats.org/officeDocument/2006/relationships/image" Target="../media/image184.png"/><Relationship Id="rId83" Type="http://schemas.openxmlformats.org/officeDocument/2006/relationships/image" Target="../media/image185.png"/><Relationship Id="rId84" Type="http://schemas.openxmlformats.org/officeDocument/2006/relationships/image" Target="../media/image186.png"/><Relationship Id="rId85" Type="http://schemas.openxmlformats.org/officeDocument/2006/relationships/image" Target="../media/image187.png"/><Relationship Id="rId86" Type="http://schemas.openxmlformats.org/officeDocument/2006/relationships/image" Target="../media/image188.png"/><Relationship Id="rId87" Type="http://schemas.openxmlformats.org/officeDocument/2006/relationships/image" Target="../media/image189.png"/><Relationship Id="rId88" Type="http://schemas.openxmlformats.org/officeDocument/2006/relationships/image" Target="../media/image190.png"/><Relationship Id="rId89" Type="http://schemas.openxmlformats.org/officeDocument/2006/relationships/image" Target="../media/image191.png"/><Relationship Id="rId90" Type="http://schemas.openxmlformats.org/officeDocument/2006/relationships/image" Target="../media/image192.png"/><Relationship Id="rId91" Type="http://schemas.openxmlformats.org/officeDocument/2006/relationships/image" Target="../media/image193.png"/><Relationship Id="rId92" Type="http://schemas.openxmlformats.org/officeDocument/2006/relationships/image" Target="../media/image194.png"/><Relationship Id="rId93" Type="http://schemas.openxmlformats.org/officeDocument/2006/relationships/image" Target="../media/image195.png"/><Relationship Id="rId94" Type="http://schemas.openxmlformats.org/officeDocument/2006/relationships/image" Target="../media/image196.png"/><Relationship Id="rId95" Type="http://schemas.openxmlformats.org/officeDocument/2006/relationships/image" Target="../media/image197.png"/><Relationship Id="rId96" Type="http://schemas.openxmlformats.org/officeDocument/2006/relationships/image" Target="../media/image198.png"/><Relationship Id="rId97" Type="http://schemas.openxmlformats.org/officeDocument/2006/relationships/image" Target="../media/image199.png"/><Relationship Id="rId98" Type="http://schemas.openxmlformats.org/officeDocument/2006/relationships/image" Target="../media/image200.png"/><Relationship Id="rId99" Type="http://schemas.openxmlformats.org/officeDocument/2006/relationships/image" Target="../media/image201.png"/><Relationship Id="rId100" Type="http://schemas.openxmlformats.org/officeDocument/2006/relationships/image" Target="../media/image202.png"/><Relationship Id="rId101" Type="http://schemas.openxmlformats.org/officeDocument/2006/relationships/image" Target="../media/image203.png"/><Relationship Id="rId102" Type="http://schemas.openxmlformats.org/officeDocument/2006/relationships/image" Target="../media/image204.png"/><Relationship Id="rId103" Type="http://schemas.openxmlformats.org/officeDocument/2006/relationships/image" Target="../media/image205.png"/><Relationship Id="rId104" Type="http://schemas.openxmlformats.org/officeDocument/2006/relationships/image" Target="../media/image206.png"/><Relationship Id="rId105" Type="http://schemas.openxmlformats.org/officeDocument/2006/relationships/image" Target="../media/image207.png"/><Relationship Id="rId106" Type="http://schemas.openxmlformats.org/officeDocument/2006/relationships/image" Target="../media/image208.png"/><Relationship Id="rId107" Type="http://schemas.openxmlformats.org/officeDocument/2006/relationships/image" Target="../media/image20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Relationship Id="rId11" Type="http://schemas.openxmlformats.org/officeDocument/2006/relationships/image" Target="../media/image219.png"/><Relationship Id="rId12" Type="http://schemas.openxmlformats.org/officeDocument/2006/relationships/image" Target="../media/image220.png"/><Relationship Id="rId13" Type="http://schemas.openxmlformats.org/officeDocument/2006/relationships/image" Target="../media/image221.png"/><Relationship Id="rId14" Type="http://schemas.openxmlformats.org/officeDocument/2006/relationships/image" Target="../media/image222.png"/><Relationship Id="rId15" Type="http://schemas.openxmlformats.org/officeDocument/2006/relationships/image" Target="../media/image223.png"/><Relationship Id="rId16" Type="http://schemas.openxmlformats.org/officeDocument/2006/relationships/image" Target="../media/image224.png"/><Relationship Id="rId17" Type="http://schemas.openxmlformats.org/officeDocument/2006/relationships/image" Target="../media/image225.png"/><Relationship Id="rId18" Type="http://schemas.openxmlformats.org/officeDocument/2006/relationships/image" Target="../media/image226.png"/><Relationship Id="rId19" Type="http://schemas.openxmlformats.org/officeDocument/2006/relationships/image" Target="../media/image227.png"/><Relationship Id="rId20" Type="http://schemas.openxmlformats.org/officeDocument/2006/relationships/image" Target="../media/image228.png"/><Relationship Id="rId21" Type="http://schemas.openxmlformats.org/officeDocument/2006/relationships/image" Target="../media/image229.png"/><Relationship Id="rId22" Type="http://schemas.openxmlformats.org/officeDocument/2006/relationships/image" Target="../media/image230.png"/><Relationship Id="rId23" Type="http://schemas.openxmlformats.org/officeDocument/2006/relationships/image" Target="../media/image231.png"/><Relationship Id="rId24" Type="http://schemas.openxmlformats.org/officeDocument/2006/relationships/image" Target="../media/image232.png"/><Relationship Id="rId25" Type="http://schemas.openxmlformats.org/officeDocument/2006/relationships/image" Target="../media/image233.png"/><Relationship Id="rId26" Type="http://schemas.openxmlformats.org/officeDocument/2006/relationships/image" Target="../media/image234.png"/><Relationship Id="rId27" Type="http://schemas.openxmlformats.org/officeDocument/2006/relationships/image" Target="../media/image235.png"/><Relationship Id="rId28" Type="http://schemas.openxmlformats.org/officeDocument/2006/relationships/image" Target="../media/image236.png"/><Relationship Id="rId29" Type="http://schemas.openxmlformats.org/officeDocument/2006/relationships/image" Target="../media/image237.png"/><Relationship Id="rId30" Type="http://schemas.openxmlformats.org/officeDocument/2006/relationships/image" Target="../media/image238.png"/><Relationship Id="rId31" Type="http://schemas.openxmlformats.org/officeDocument/2006/relationships/image" Target="../media/image239.png"/><Relationship Id="rId32" Type="http://schemas.openxmlformats.org/officeDocument/2006/relationships/image" Target="../media/image240.png"/><Relationship Id="rId33" Type="http://schemas.openxmlformats.org/officeDocument/2006/relationships/image" Target="../media/image241.png"/><Relationship Id="rId34" Type="http://schemas.openxmlformats.org/officeDocument/2006/relationships/image" Target="../media/image242.png"/><Relationship Id="rId35" Type="http://schemas.openxmlformats.org/officeDocument/2006/relationships/image" Target="../media/image243.png"/><Relationship Id="rId36" Type="http://schemas.openxmlformats.org/officeDocument/2006/relationships/image" Target="../media/image244.png"/><Relationship Id="rId37" Type="http://schemas.openxmlformats.org/officeDocument/2006/relationships/image" Target="../media/image245.png"/><Relationship Id="rId38" Type="http://schemas.openxmlformats.org/officeDocument/2006/relationships/image" Target="../media/image246.png"/><Relationship Id="rId39" Type="http://schemas.openxmlformats.org/officeDocument/2006/relationships/image" Target="../media/image247.png"/><Relationship Id="rId40" Type="http://schemas.openxmlformats.org/officeDocument/2006/relationships/image" Target="../media/image248.png"/><Relationship Id="rId41" Type="http://schemas.openxmlformats.org/officeDocument/2006/relationships/image" Target="../media/image249.png"/><Relationship Id="rId42" Type="http://schemas.openxmlformats.org/officeDocument/2006/relationships/image" Target="../media/image250.png"/><Relationship Id="rId43" Type="http://schemas.openxmlformats.org/officeDocument/2006/relationships/image" Target="../media/image251.png"/><Relationship Id="rId44" Type="http://schemas.openxmlformats.org/officeDocument/2006/relationships/image" Target="../media/image252.png"/><Relationship Id="rId45" Type="http://schemas.openxmlformats.org/officeDocument/2006/relationships/image" Target="../media/image253.png"/><Relationship Id="rId46" Type="http://schemas.openxmlformats.org/officeDocument/2006/relationships/image" Target="../media/image254.png"/><Relationship Id="rId47" Type="http://schemas.openxmlformats.org/officeDocument/2006/relationships/image" Target="../media/image255.png"/><Relationship Id="rId48" Type="http://schemas.openxmlformats.org/officeDocument/2006/relationships/image" Target="../media/image256.png"/><Relationship Id="rId49" Type="http://schemas.openxmlformats.org/officeDocument/2006/relationships/image" Target="../media/image257.png"/><Relationship Id="rId50" Type="http://schemas.openxmlformats.org/officeDocument/2006/relationships/image" Target="../media/image258.png"/><Relationship Id="rId51" Type="http://schemas.openxmlformats.org/officeDocument/2006/relationships/image" Target="../media/image259.png"/><Relationship Id="rId52" Type="http://schemas.openxmlformats.org/officeDocument/2006/relationships/image" Target="../media/image260.png"/><Relationship Id="rId53" Type="http://schemas.openxmlformats.org/officeDocument/2006/relationships/image" Target="../media/image261.png"/><Relationship Id="rId54" Type="http://schemas.openxmlformats.org/officeDocument/2006/relationships/image" Target="../media/image262.png"/><Relationship Id="rId55" Type="http://schemas.openxmlformats.org/officeDocument/2006/relationships/image" Target="../media/image263.png"/><Relationship Id="rId56" Type="http://schemas.openxmlformats.org/officeDocument/2006/relationships/image" Target="../media/image264.png"/><Relationship Id="rId57" Type="http://schemas.openxmlformats.org/officeDocument/2006/relationships/image" Target="../media/image265.png"/><Relationship Id="rId58" Type="http://schemas.openxmlformats.org/officeDocument/2006/relationships/image" Target="../media/image266.png"/><Relationship Id="rId59" Type="http://schemas.openxmlformats.org/officeDocument/2006/relationships/image" Target="../media/image267.png"/><Relationship Id="rId60" Type="http://schemas.openxmlformats.org/officeDocument/2006/relationships/image" Target="../media/image268.png"/><Relationship Id="rId61" Type="http://schemas.openxmlformats.org/officeDocument/2006/relationships/image" Target="../media/image269.png"/><Relationship Id="rId62" Type="http://schemas.openxmlformats.org/officeDocument/2006/relationships/image" Target="../media/image270.png"/><Relationship Id="rId63" Type="http://schemas.openxmlformats.org/officeDocument/2006/relationships/image" Target="../media/image271.png"/><Relationship Id="rId64" Type="http://schemas.openxmlformats.org/officeDocument/2006/relationships/image" Target="../media/image272.png"/><Relationship Id="rId65" Type="http://schemas.openxmlformats.org/officeDocument/2006/relationships/image" Target="../media/image273.png"/><Relationship Id="rId66" Type="http://schemas.openxmlformats.org/officeDocument/2006/relationships/image" Target="../media/image274.png"/><Relationship Id="rId67" Type="http://schemas.openxmlformats.org/officeDocument/2006/relationships/image" Target="../media/image275.png"/><Relationship Id="rId68" Type="http://schemas.openxmlformats.org/officeDocument/2006/relationships/image" Target="../media/image276.png"/><Relationship Id="rId69" Type="http://schemas.openxmlformats.org/officeDocument/2006/relationships/image" Target="../media/image277.png"/><Relationship Id="rId70" Type="http://schemas.openxmlformats.org/officeDocument/2006/relationships/image" Target="../media/image278.png"/><Relationship Id="rId71" Type="http://schemas.openxmlformats.org/officeDocument/2006/relationships/image" Target="../media/image279.png"/><Relationship Id="rId72" Type="http://schemas.openxmlformats.org/officeDocument/2006/relationships/image" Target="../media/image280.png"/><Relationship Id="rId73" Type="http://schemas.openxmlformats.org/officeDocument/2006/relationships/image" Target="../media/image28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2.png"/><Relationship Id="rId3" Type="http://schemas.openxmlformats.org/officeDocument/2006/relationships/image" Target="../media/image283.png"/><Relationship Id="rId4" Type="http://schemas.openxmlformats.org/officeDocument/2006/relationships/image" Target="../media/image284.png"/><Relationship Id="rId5" Type="http://schemas.openxmlformats.org/officeDocument/2006/relationships/image" Target="../media/image285.png"/><Relationship Id="rId6" Type="http://schemas.openxmlformats.org/officeDocument/2006/relationships/image" Target="../media/image286.png"/><Relationship Id="rId7" Type="http://schemas.openxmlformats.org/officeDocument/2006/relationships/image" Target="../media/image287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Relationship Id="rId10" Type="http://schemas.openxmlformats.org/officeDocument/2006/relationships/image" Target="../media/image290.png"/><Relationship Id="rId11" Type="http://schemas.openxmlformats.org/officeDocument/2006/relationships/image" Target="../media/image291.png"/><Relationship Id="rId12" Type="http://schemas.openxmlformats.org/officeDocument/2006/relationships/image" Target="../media/image292.png"/><Relationship Id="rId13" Type="http://schemas.openxmlformats.org/officeDocument/2006/relationships/image" Target="../media/image293.png"/><Relationship Id="rId14" Type="http://schemas.openxmlformats.org/officeDocument/2006/relationships/image" Target="../media/image294.png"/><Relationship Id="rId15" Type="http://schemas.openxmlformats.org/officeDocument/2006/relationships/image" Target="../media/image295.png"/><Relationship Id="rId16" Type="http://schemas.openxmlformats.org/officeDocument/2006/relationships/image" Target="../media/image296.png"/><Relationship Id="rId17" Type="http://schemas.openxmlformats.org/officeDocument/2006/relationships/image" Target="../media/image297.png"/><Relationship Id="rId18" Type="http://schemas.openxmlformats.org/officeDocument/2006/relationships/image" Target="../media/image298.png"/><Relationship Id="rId19" Type="http://schemas.openxmlformats.org/officeDocument/2006/relationships/image" Target="../media/image299.png"/><Relationship Id="rId20" Type="http://schemas.openxmlformats.org/officeDocument/2006/relationships/image" Target="../media/image300.png"/><Relationship Id="rId21" Type="http://schemas.openxmlformats.org/officeDocument/2006/relationships/image" Target="../media/image301.png"/><Relationship Id="rId22" Type="http://schemas.openxmlformats.org/officeDocument/2006/relationships/image" Target="../media/image302.png"/><Relationship Id="rId23" Type="http://schemas.openxmlformats.org/officeDocument/2006/relationships/image" Target="../media/image303.png"/><Relationship Id="rId24" Type="http://schemas.openxmlformats.org/officeDocument/2006/relationships/image" Target="../media/image304.png"/><Relationship Id="rId25" Type="http://schemas.openxmlformats.org/officeDocument/2006/relationships/image" Target="../media/image305.png"/><Relationship Id="rId26" Type="http://schemas.openxmlformats.org/officeDocument/2006/relationships/image" Target="../media/image306.png"/><Relationship Id="rId27" Type="http://schemas.openxmlformats.org/officeDocument/2006/relationships/image" Target="../media/image307.png"/><Relationship Id="rId28" Type="http://schemas.openxmlformats.org/officeDocument/2006/relationships/image" Target="../media/image308.png"/><Relationship Id="rId29" Type="http://schemas.openxmlformats.org/officeDocument/2006/relationships/image" Target="../media/image309.png"/><Relationship Id="rId30" Type="http://schemas.openxmlformats.org/officeDocument/2006/relationships/image" Target="../media/image310.png"/><Relationship Id="rId31" Type="http://schemas.openxmlformats.org/officeDocument/2006/relationships/image" Target="../media/image311.png"/><Relationship Id="rId32" Type="http://schemas.openxmlformats.org/officeDocument/2006/relationships/image" Target="../media/image312.png"/><Relationship Id="rId33" Type="http://schemas.openxmlformats.org/officeDocument/2006/relationships/image" Target="../media/image313.png"/><Relationship Id="rId34" Type="http://schemas.openxmlformats.org/officeDocument/2006/relationships/image" Target="../media/image314.png"/><Relationship Id="rId35" Type="http://schemas.openxmlformats.org/officeDocument/2006/relationships/image" Target="../media/image315.png"/><Relationship Id="rId36" Type="http://schemas.openxmlformats.org/officeDocument/2006/relationships/image" Target="../media/image316.png"/><Relationship Id="rId37" Type="http://schemas.openxmlformats.org/officeDocument/2006/relationships/image" Target="../media/image317.png"/><Relationship Id="rId38" Type="http://schemas.openxmlformats.org/officeDocument/2006/relationships/image" Target="../media/image318.png"/><Relationship Id="rId39" Type="http://schemas.openxmlformats.org/officeDocument/2006/relationships/image" Target="../media/image319.png"/><Relationship Id="rId40" Type="http://schemas.openxmlformats.org/officeDocument/2006/relationships/image" Target="../media/image320.png"/><Relationship Id="rId41" Type="http://schemas.openxmlformats.org/officeDocument/2006/relationships/image" Target="../media/image321.png"/><Relationship Id="rId42" Type="http://schemas.openxmlformats.org/officeDocument/2006/relationships/image" Target="../media/image322.png"/><Relationship Id="rId43" Type="http://schemas.openxmlformats.org/officeDocument/2006/relationships/image" Target="../media/image323.png"/><Relationship Id="rId44" Type="http://schemas.openxmlformats.org/officeDocument/2006/relationships/image" Target="../media/image324.png"/><Relationship Id="rId45" Type="http://schemas.openxmlformats.org/officeDocument/2006/relationships/image" Target="../media/image325.png"/><Relationship Id="rId46" Type="http://schemas.openxmlformats.org/officeDocument/2006/relationships/image" Target="../media/image326.png"/><Relationship Id="rId47" Type="http://schemas.openxmlformats.org/officeDocument/2006/relationships/image" Target="../media/image327.png"/><Relationship Id="rId48" Type="http://schemas.openxmlformats.org/officeDocument/2006/relationships/image" Target="../media/image328.png"/><Relationship Id="rId49" Type="http://schemas.openxmlformats.org/officeDocument/2006/relationships/image" Target="../media/image329.png"/><Relationship Id="rId50" Type="http://schemas.openxmlformats.org/officeDocument/2006/relationships/image" Target="../media/image330.png"/><Relationship Id="rId51" Type="http://schemas.openxmlformats.org/officeDocument/2006/relationships/image" Target="../media/image331.png"/><Relationship Id="rId52" Type="http://schemas.openxmlformats.org/officeDocument/2006/relationships/image" Target="../media/image332.png"/><Relationship Id="rId53" Type="http://schemas.openxmlformats.org/officeDocument/2006/relationships/image" Target="../media/image333.png"/><Relationship Id="rId54" Type="http://schemas.openxmlformats.org/officeDocument/2006/relationships/image" Target="../media/image334.png"/><Relationship Id="rId55" Type="http://schemas.openxmlformats.org/officeDocument/2006/relationships/image" Target="../media/image335.png"/><Relationship Id="rId56" Type="http://schemas.openxmlformats.org/officeDocument/2006/relationships/image" Target="../media/image336.png"/><Relationship Id="rId57" Type="http://schemas.openxmlformats.org/officeDocument/2006/relationships/image" Target="../media/image337.png"/><Relationship Id="rId58" Type="http://schemas.openxmlformats.org/officeDocument/2006/relationships/image" Target="../media/image338.png"/><Relationship Id="rId59" Type="http://schemas.openxmlformats.org/officeDocument/2006/relationships/image" Target="../media/image33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png"/><Relationship Id="rId3" Type="http://schemas.openxmlformats.org/officeDocument/2006/relationships/image" Target="../media/image341.png"/><Relationship Id="rId4" Type="http://schemas.openxmlformats.org/officeDocument/2006/relationships/image" Target="../media/image34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image" Target="../media/image346.png"/><Relationship Id="rId9" Type="http://schemas.openxmlformats.org/officeDocument/2006/relationships/image" Target="../media/image347.png"/><Relationship Id="rId10" Type="http://schemas.openxmlformats.org/officeDocument/2006/relationships/image" Target="../media/image348.png"/><Relationship Id="rId11" Type="http://schemas.openxmlformats.org/officeDocument/2006/relationships/image" Target="../media/image349.png"/><Relationship Id="rId12" Type="http://schemas.openxmlformats.org/officeDocument/2006/relationships/image" Target="../media/image350.png"/><Relationship Id="rId13" Type="http://schemas.openxmlformats.org/officeDocument/2006/relationships/image" Target="../media/image351.png"/><Relationship Id="rId14" Type="http://schemas.openxmlformats.org/officeDocument/2006/relationships/image" Target="../media/image352.png"/><Relationship Id="rId15" Type="http://schemas.openxmlformats.org/officeDocument/2006/relationships/image" Target="../media/image353.png"/><Relationship Id="rId16" Type="http://schemas.openxmlformats.org/officeDocument/2006/relationships/image" Target="../media/image354.png"/><Relationship Id="rId17" Type="http://schemas.openxmlformats.org/officeDocument/2006/relationships/image" Target="../media/image355.png"/><Relationship Id="rId18" Type="http://schemas.openxmlformats.org/officeDocument/2006/relationships/image" Target="../media/image356.png"/><Relationship Id="rId19" Type="http://schemas.openxmlformats.org/officeDocument/2006/relationships/image" Target="../media/image357.png"/><Relationship Id="rId20" Type="http://schemas.openxmlformats.org/officeDocument/2006/relationships/image" Target="../media/image358.png"/><Relationship Id="rId21" Type="http://schemas.openxmlformats.org/officeDocument/2006/relationships/image" Target="../media/image359.png"/><Relationship Id="rId22" Type="http://schemas.openxmlformats.org/officeDocument/2006/relationships/image" Target="../media/image360.png"/><Relationship Id="rId23" Type="http://schemas.openxmlformats.org/officeDocument/2006/relationships/image" Target="../media/image361.png"/><Relationship Id="rId24" Type="http://schemas.openxmlformats.org/officeDocument/2006/relationships/image" Target="../media/image362.png"/><Relationship Id="rId25" Type="http://schemas.openxmlformats.org/officeDocument/2006/relationships/image" Target="../media/image363.png"/><Relationship Id="rId26" Type="http://schemas.openxmlformats.org/officeDocument/2006/relationships/image" Target="../media/image364.png"/><Relationship Id="rId27" Type="http://schemas.openxmlformats.org/officeDocument/2006/relationships/image" Target="../media/image365.png"/><Relationship Id="rId28" Type="http://schemas.openxmlformats.org/officeDocument/2006/relationships/image" Target="../media/image366.png"/><Relationship Id="rId29" Type="http://schemas.openxmlformats.org/officeDocument/2006/relationships/image" Target="../media/image367.png"/><Relationship Id="rId30" Type="http://schemas.openxmlformats.org/officeDocument/2006/relationships/image" Target="../media/image368.png"/><Relationship Id="rId31" Type="http://schemas.openxmlformats.org/officeDocument/2006/relationships/image" Target="../media/image369.png"/><Relationship Id="rId32" Type="http://schemas.openxmlformats.org/officeDocument/2006/relationships/image" Target="../media/image370.png"/><Relationship Id="rId33" Type="http://schemas.openxmlformats.org/officeDocument/2006/relationships/image" Target="../media/image371.png"/><Relationship Id="rId34" Type="http://schemas.openxmlformats.org/officeDocument/2006/relationships/image" Target="../media/image372.png"/><Relationship Id="rId35" Type="http://schemas.openxmlformats.org/officeDocument/2006/relationships/image" Target="../media/image373.png"/><Relationship Id="rId36" Type="http://schemas.openxmlformats.org/officeDocument/2006/relationships/image" Target="../media/image374.png"/><Relationship Id="rId37" Type="http://schemas.openxmlformats.org/officeDocument/2006/relationships/image" Target="../media/image375.png"/><Relationship Id="rId38" Type="http://schemas.openxmlformats.org/officeDocument/2006/relationships/image" Target="../media/image376.png"/><Relationship Id="rId39" Type="http://schemas.openxmlformats.org/officeDocument/2006/relationships/image" Target="../media/image377.png"/><Relationship Id="rId40" Type="http://schemas.openxmlformats.org/officeDocument/2006/relationships/image" Target="../media/image378.png"/><Relationship Id="rId41" Type="http://schemas.openxmlformats.org/officeDocument/2006/relationships/image" Target="../media/image379.png"/><Relationship Id="rId42" Type="http://schemas.openxmlformats.org/officeDocument/2006/relationships/image" Target="../media/image380.png"/><Relationship Id="rId43" Type="http://schemas.openxmlformats.org/officeDocument/2006/relationships/image" Target="../media/image381.png"/><Relationship Id="rId44" Type="http://schemas.openxmlformats.org/officeDocument/2006/relationships/image" Target="../media/image382.png"/><Relationship Id="rId45" Type="http://schemas.openxmlformats.org/officeDocument/2006/relationships/image" Target="../media/image383.png"/><Relationship Id="rId46" Type="http://schemas.openxmlformats.org/officeDocument/2006/relationships/image" Target="../media/image384.png"/><Relationship Id="rId47" Type="http://schemas.openxmlformats.org/officeDocument/2006/relationships/image" Target="../media/image385.png"/><Relationship Id="rId48" Type="http://schemas.openxmlformats.org/officeDocument/2006/relationships/image" Target="../media/image386.png"/><Relationship Id="rId49" Type="http://schemas.openxmlformats.org/officeDocument/2006/relationships/image" Target="../media/image387.png"/><Relationship Id="rId50" Type="http://schemas.openxmlformats.org/officeDocument/2006/relationships/image" Target="../media/image388.png"/><Relationship Id="rId51" Type="http://schemas.openxmlformats.org/officeDocument/2006/relationships/image" Target="../media/image389.png"/><Relationship Id="rId52" Type="http://schemas.openxmlformats.org/officeDocument/2006/relationships/image" Target="../media/image390.png"/><Relationship Id="rId53" Type="http://schemas.openxmlformats.org/officeDocument/2006/relationships/image" Target="../media/image391.png"/><Relationship Id="rId54" Type="http://schemas.openxmlformats.org/officeDocument/2006/relationships/image" Target="../media/image392.png"/><Relationship Id="rId55" Type="http://schemas.openxmlformats.org/officeDocument/2006/relationships/image" Target="../media/image393.png"/><Relationship Id="rId56" Type="http://schemas.openxmlformats.org/officeDocument/2006/relationships/image" Target="../media/image394.png"/><Relationship Id="rId57" Type="http://schemas.openxmlformats.org/officeDocument/2006/relationships/image" Target="../media/image39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png"/><Relationship Id="rId9" Type="http://schemas.openxmlformats.org/officeDocument/2006/relationships/image" Target="../media/image403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Relationship Id="rId13" Type="http://schemas.openxmlformats.org/officeDocument/2006/relationships/image" Target="../media/image407.png"/><Relationship Id="rId14" Type="http://schemas.openxmlformats.org/officeDocument/2006/relationships/image" Target="../media/image408.png"/><Relationship Id="rId15" Type="http://schemas.openxmlformats.org/officeDocument/2006/relationships/image" Target="../media/image409.png"/><Relationship Id="rId16" Type="http://schemas.openxmlformats.org/officeDocument/2006/relationships/image" Target="../media/image410.png"/><Relationship Id="rId17" Type="http://schemas.openxmlformats.org/officeDocument/2006/relationships/image" Target="../media/image411.png"/><Relationship Id="rId18" Type="http://schemas.openxmlformats.org/officeDocument/2006/relationships/image" Target="../media/image412.png"/><Relationship Id="rId19" Type="http://schemas.openxmlformats.org/officeDocument/2006/relationships/image" Target="../media/image413.png"/><Relationship Id="rId20" Type="http://schemas.openxmlformats.org/officeDocument/2006/relationships/image" Target="../media/image414.png"/><Relationship Id="rId21" Type="http://schemas.openxmlformats.org/officeDocument/2006/relationships/image" Target="../media/image415.png"/><Relationship Id="rId22" Type="http://schemas.openxmlformats.org/officeDocument/2006/relationships/image" Target="../media/image416.png"/><Relationship Id="rId23" Type="http://schemas.openxmlformats.org/officeDocument/2006/relationships/image" Target="../media/image417.png"/><Relationship Id="rId24" Type="http://schemas.openxmlformats.org/officeDocument/2006/relationships/image" Target="../media/image418.png"/><Relationship Id="rId25" Type="http://schemas.openxmlformats.org/officeDocument/2006/relationships/image" Target="../media/image419.png"/><Relationship Id="rId26" Type="http://schemas.openxmlformats.org/officeDocument/2006/relationships/image" Target="../media/image420.png"/><Relationship Id="rId27" Type="http://schemas.openxmlformats.org/officeDocument/2006/relationships/image" Target="../media/image421.png"/><Relationship Id="rId28" Type="http://schemas.openxmlformats.org/officeDocument/2006/relationships/image" Target="../media/image422.png"/><Relationship Id="rId29" Type="http://schemas.openxmlformats.org/officeDocument/2006/relationships/image" Target="../media/image423.png"/><Relationship Id="rId30" Type="http://schemas.openxmlformats.org/officeDocument/2006/relationships/image" Target="../media/image424.png"/><Relationship Id="rId31" Type="http://schemas.openxmlformats.org/officeDocument/2006/relationships/image" Target="../media/image425.png"/><Relationship Id="rId32" Type="http://schemas.openxmlformats.org/officeDocument/2006/relationships/image" Target="../media/image426.png"/><Relationship Id="rId33" Type="http://schemas.openxmlformats.org/officeDocument/2006/relationships/image" Target="../media/image427.png"/><Relationship Id="rId34" Type="http://schemas.openxmlformats.org/officeDocument/2006/relationships/image" Target="../media/image428.png"/><Relationship Id="rId35" Type="http://schemas.openxmlformats.org/officeDocument/2006/relationships/image" Target="../media/image429.png"/><Relationship Id="rId36" Type="http://schemas.openxmlformats.org/officeDocument/2006/relationships/image" Target="../media/image430.png"/><Relationship Id="rId37" Type="http://schemas.openxmlformats.org/officeDocument/2006/relationships/image" Target="../media/image431.png"/><Relationship Id="rId38" Type="http://schemas.openxmlformats.org/officeDocument/2006/relationships/image" Target="../media/image432.png"/><Relationship Id="rId39" Type="http://schemas.openxmlformats.org/officeDocument/2006/relationships/image" Target="../media/image433.png"/><Relationship Id="rId40" Type="http://schemas.openxmlformats.org/officeDocument/2006/relationships/image" Target="../media/image434.png"/><Relationship Id="rId41" Type="http://schemas.openxmlformats.org/officeDocument/2006/relationships/image" Target="../media/image435.png"/><Relationship Id="rId42" Type="http://schemas.openxmlformats.org/officeDocument/2006/relationships/image" Target="../media/image436.png"/><Relationship Id="rId43" Type="http://schemas.openxmlformats.org/officeDocument/2006/relationships/image" Target="../media/image437.png"/><Relationship Id="rId44" Type="http://schemas.openxmlformats.org/officeDocument/2006/relationships/image" Target="../media/image438.png"/><Relationship Id="rId45" Type="http://schemas.openxmlformats.org/officeDocument/2006/relationships/image" Target="../media/image439.png"/><Relationship Id="rId46" Type="http://schemas.openxmlformats.org/officeDocument/2006/relationships/image" Target="../media/image440.png"/><Relationship Id="rId47" Type="http://schemas.openxmlformats.org/officeDocument/2006/relationships/image" Target="../media/image441.png"/><Relationship Id="rId48" Type="http://schemas.openxmlformats.org/officeDocument/2006/relationships/image" Target="../media/image442.png"/><Relationship Id="rId49" Type="http://schemas.openxmlformats.org/officeDocument/2006/relationships/image" Target="../media/image443.png"/><Relationship Id="rId50" Type="http://schemas.openxmlformats.org/officeDocument/2006/relationships/image" Target="../media/image444.png"/><Relationship Id="rId51" Type="http://schemas.openxmlformats.org/officeDocument/2006/relationships/image" Target="../media/image445.png"/><Relationship Id="rId52" Type="http://schemas.openxmlformats.org/officeDocument/2006/relationships/image" Target="../media/image446.png"/><Relationship Id="rId53" Type="http://schemas.openxmlformats.org/officeDocument/2006/relationships/image" Target="../media/image447.png"/><Relationship Id="rId54" Type="http://schemas.openxmlformats.org/officeDocument/2006/relationships/image" Target="../media/image448.png"/><Relationship Id="rId55" Type="http://schemas.openxmlformats.org/officeDocument/2006/relationships/image" Target="../media/image449.png"/><Relationship Id="rId56" Type="http://schemas.openxmlformats.org/officeDocument/2006/relationships/image" Target="../media/image450.png"/><Relationship Id="rId57" Type="http://schemas.openxmlformats.org/officeDocument/2006/relationships/image" Target="../media/image451.png"/><Relationship Id="rId58" Type="http://schemas.openxmlformats.org/officeDocument/2006/relationships/image" Target="../media/image452.png"/><Relationship Id="rId59" Type="http://schemas.openxmlformats.org/officeDocument/2006/relationships/image" Target="../media/image453.png"/><Relationship Id="rId60" Type="http://schemas.openxmlformats.org/officeDocument/2006/relationships/image" Target="../media/image454.png"/><Relationship Id="rId61" Type="http://schemas.openxmlformats.org/officeDocument/2006/relationships/image" Target="../media/image455.png"/><Relationship Id="rId62" Type="http://schemas.openxmlformats.org/officeDocument/2006/relationships/image" Target="../media/image456.png"/><Relationship Id="rId63" Type="http://schemas.openxmlformats.org/officeDocument/2006/relationships/image" Target="../media/image457.png"/><Relationship Id="rId64" Type="http://schemas.openxmlformats.org/officeDocument/2006/relationships/image" Target="../media/image458.png"/><Relationship Id="rId65" Type="http://schemas.openxmlformats.org/officeDocument/2006/relationships/image" Target="../media/image459.png"/><Relationship Id="rId66" Type="http://schemas.openxmlformats.org/officeDocument/2006/relationships/image" Target="../media/image460.png"/><Relationship Id="rId67" Type="http://schemas.openxmlformats.org/officeDocument/2006/relationships/image" Target="../media/image461.png"/><Relationship Id="rId68" Type="http://schemas.openxmlformats.org/officeDocument/2006/relationships/image" Target="../media/image462.png"/><Relationship Id="rId69" Type="http://schemas.openxmlformats.org/officeDocument/2006/relationships/image" Target="../media/image463.png"/><Relationship Id="rId70" Type="http://schemas.openxmlformats.org/officeDocument/2006/relationships/image" Target="../media/image464.png"/><Relationship Id="rId71" Type="http://schemas.openxmlformats.org/officeDocument/2006/relationships/image" Target="../media/image465.png"/><Relationship Id="rId72" Type="http://schemas.openxmlformats.org/officeDocument/2006/relationships/image" Target="../media/image466.png"/><Relationship Id="rId73" Type="http://schemas.openxmlformats.org/officeDocument/2006/relationships/image" Target="../media/image467.png"/><Relationship Id="rId74" Type="http://schemas.openxmlformats.org/officeDocument/2006/relationships/image" Target="../media/image468.png"/><Relationship Id="rId75" Type="http://schemas.openxmlformats.org/officeDocument/2006/relationships/image" Target="../media/image469.png"/><Relationship Id="rId76" Type="http://schemas.openxmlformats.org/officeDocument/2006/relationships/image" Target="../media/image470.png"/><Relationship Id="rId77" Type="http://schemas.openxmlformats.org/officeDocument/2006/relationships/image" Target="../media/image471.png"/><Relationship Id="rId78" Type="http://schemas.openxmlformats.org/officeDocument/2006/relationships/image" Target="../media/image472.png"/><Relationship Id="rId79" Type="http://schemas.openxmlformats.org/officeDocument/2006/relationships/image" Target="../media/image473.png"/><Relationship Id="rId80" Type="http://schemas.openxmlformats.org/officeDocument/2006/relationships/image" Target="../media/image474.png"/><Relationship Id="rId81" Type="http://schemas.openxmlformats.org/officeDocument/2006/relationships/image" Target="../media/image475.png"/><Relationship Id="rId82" Type="http://schemas.openxmlformats.org/officeDocument/2006/relationships/image" Target="../media/image476.png"/><Relationship Id="rId83" Type="http://schemas.openxmlformats.org/officeDocument/2006/relationships/image" Target="../media/image477.png"/><Relationship Id="rId84" Type="http://schemas.openxmlformats.org/officeDocument/2006/relationships/image" Target="../media/image478.png"/><Relationship Id="rId85" Type="http://schemas.openxmlformats.org/officeDocument/2006/relationships/image" Target="../media/image479.png"/><Relationship Id="rId86" Type="http://schemas.openxmlformats.org/officeDocument/2006/relationships/image" Target="../media/image480.png"/><Relationship Id="rId87" Type="http://schemas.openxmlformats.org/officeDocument/2006/relationships/image" Target="../media/image481.png"/><Relationship Id="rId88" Type="http://schemas.openxmlformats.org/officeDocument/2006/relationships/image" Target="../media/image482.png"/><Relationship Id="rId89" Type="http://schemas.openxmlformats.org/officeDocument/2006/relationships/image" Target="../media/image483.png"/><Relationship Id="rId90" Type="http://schemas.openxmlformats.org/officeDocument/2006/relationships/image" Target="../media/image48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2468" y="138684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0548" y="1647444"/>
            <a:ext cx="1854707" cy="18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900" y="2004060"/>
            <a:ext cx="1854708" cy="175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6988" y="2333244"/>
            <a:ext cx="5609844" cy="156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7804" y="2638044"/>
            <a:ext cx="633177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9271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05911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6095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4076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1467" y="2938272"/>
            <a:ext cx="96012" cy="166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09216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7" y="3048"/>
                </a:lnTo>
                <a:lnTo>
                  <a:pt x="1523" y="6096"/>
                </a:lnTo>
                <a:lnTo>
                  <a:pt x="0" y="7620"/>
                </a:lnTo>
                <a:lnTo>
                  <a:pt x="0" y="13715"/>
                </a:lnTo>
                <a:lnTo>
                  <a:pt x="1523" y="16763"/>
                </a:lnTo>
                <a:lnTo>
                  <a:pt x="6095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5" y="16763"/>
                </a:lnTo>
                <a:lnTo>
                  <a:pt x="21335" y="6096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97379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7" y="18287"/>
                </a:lnTo>
                <a:lnTo>
                  <a:pt x="4571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5544" y="30525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5239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7883" y="2938272"/>
            <a:ext cx="131063" cy="166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3752" y="2938272"/>
            <a:ext cx="96011" cy="166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9140" y="2938272"/>
            <a:ext cx="128015" cy="166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58211" y="302133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22576" y="2980944"/>
            <a:ext cx="96012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09188" y="2951988"/>
            <a:ext cx="2549652" cy="156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91883" y="2941320"/>
            <a:ext cx="50800" cy="131445"/>
          </a:xfrm>
          <a:custGeom>
            <a:avLst/>
            <a:gdLst/>
            <a:ahLst/>
            <a:cxnLst/>
            <a:rect l="l" t="t" r="r" b="b"/>
            <a:pathLst>
              <a:path w="50800" h="131444">
                <a:moveTo>
                  <a:pt x="50292" y="128015"/>
                </a:moveTo>
                <a:lnTo>
                  <a:pt x="1524" y="128015"/>
                </a:lnTo>
                <a:lnTo>
                  <a:pt x="1524" y="131063"/>
                </a:lnTo>
                <a:lnTo>
                  <a:pt x="50292" y="131063"/>
                </a:lnTo>
                <a:lnTo>
                  <a:pt x="50292" y="128015"/>
                </a:lnTo>
                <a:close/>
              </a:path>
              <a:path w="50800" h="131444">
                <a:moveTo>
                  <a:pt x="38100" y="126491"/>
                </a:moveTo>
                <a:lnTo>
                  <a:pt x="13716" y="126491"/>
                </a:lnTo>
                <a:lnTo>
                  <a:pt x="12192" y="128015"/>
                </a:lnTo>
                <a:lnTo>
                  <a:pt x="41148" y="128015"/>
                </a:lnTo>
                <a:lnTo>
                  <a:pt x="38100" y="126491"/>
                </a:lnTo>
                <a:close/>
              </a:path>
              <a:path w="50800" h="131444">
                <a:moveTo>
                  <a:pt x="33527" y="15239"/>
                </a:moveTo>
                <a:lnTo>
                  <a:pt x="12192" y="15239"/>
                </a:lnTo>
                <a:lnTo>
                  <a:pt x="13716" y="16763"/>
                </a:lnTo>
                <a:lnTo>
                  <a:pt x="15240" y="16763"/>
                </a:lnTo>
                <a:lnTo>
                  <a:pt x="16764" y="18287"/>
                </a:lnTo>
                <a:lnTo>
                  <a:pt x="16764" y="21335"/>
                </a:lnTo>
                <a:lnTo>
                  <a:pt x="18288" y="24383"/>
                </a:lnTo>
                <a:lnTo>
                  <a:pt x="18288" y="121919"/>
                </a:lnTo>
                <a:lnTo>
                  <a:pt x="16764" y="123443"/>
                </a:lnTo>
                <a:lnTo>
                  <a:pt x="16764" y="124967"/>
                </a:lnTo>
                <a:lnTo>
                  <a:pt x="15240" y="126491"/>
                </a:lnTo>
                <a:lnTo>
                  <a:pt x="36575" y="126491"/>
                </a:lnTo>
                <a:lnTo>
                  <a:pt x="35051" y="124967"/>
                </a:lnTo>
                <a:lnTo>
                  <a:pt x="35051" y="120396"/>
                </a:lnTo>
                <a:lnTo>
                  <a:pt x="33527" y="115824"/>
                </a:lnTo>
                <a:lnTo>
                  <a:pt x="33527" y="15239"/>
                </a:lnTo>
                <a:close/>
              </a:path>
              <a:path w="50800" h="131444">
                <a:moveTo>
                  <a:pt x="33527" y="0"/>
                </a:moveTo>
                <a:lnTo>
                  <a:pt x="30480" y="0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16763"/>
                </a:lnTo>
                <a:lnTo>
                  <a:pt x="9144" y="15239"/>
                </a:lnTo>
                <a:lnTo>
                  <a:pt x="33527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47104" y="302285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59067" y="300532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59067" y="304114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11467" y="2983992"/>
            <a:ext cx="94487" cy="88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39611" y="2983992"/>
            <a:ext cx="146303" cy="137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31747" y="351282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 h="0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06651" y="35128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06395" y="351282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08020" y="35433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6096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6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96183" y="35433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40" y="21335"/>
                </a:lnTo>
                <a:lnTo>
                  <a:pt x="19812" y="16763"/>
                </a:lnTo>
                <a:lnTo>
                  <a:pt x="21336" y="13716"/>
                </a:lnTo>
                <a:lnTo>
                  <a:pt x="21336" y="7620"/>
                </a:lnTo>
                <a:lnTo>
                  <a:pt x="19812" y="6096"/>
                </a:lnTo>
                <a:lnTo>
                  <a:pt x="18288" y="3048"/>
                </a:lnTo>
                <a:lnTo>
                  <a:pt x="15240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82823" y="35433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6095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58795" y="3543300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8287" y="18287"/>
                </a:lnTo>
                <a:lnTo>
                  <a:pt x="19812" y="19811"/>
                </a:lnTo>
                <a:lnTo>
                  <a:pt x="19812" y="27431"/>
                </a:lnTo>
                <a:lnTo>
                  <a:pt x="18287" y="32003"/>
                </a:lnTo>
                <a:lnTo>
                  <a:pt x="12192" y="41148"/>
                </a:lnTo>
                <a:lnTo>
                  <a:pt x="6096" y="45720"/>
                </a:lnTo>
                <a:lnTo>
                  <a:pt x="0" y="47244"/>
                </a:lnTo>
                <a:lnTo>
                  <a:pt x="0" y="51816"/>
                </a:lnTo>
                <a:lnTo>
                  <a:pt x="9143" y="48768"/>
                </a:lnTo>
                <a:lnTo>
                  <a:pt x="16764" y="44196"/>
                </a:lnTo>
                <a:lnTo>
                  <a:pt x="25908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4" y="0"/>
                </a:moveTo>
                <a:lnTo>
                  <a:pt x="9143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3716" y="21335"/>
                </a:lnTo>
                <a:lnTo>
                  <a:pt x="16764" y="19811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6"/>
                </a:lnTo>
                <a:lnTo>
                  <a:pt x="27431" y="9144"/>
                </a:lnTo>
                <a:lnTo>
                  <a:pt x="22860" y="6096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36876" y="3308604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6" y="128016"/>
                </a:moveTo>
                <a:lnTo>
                  <a:pt x="3048" y="128016"/>
                </a:lnTo>
                <a:lnTo>
                  <a:pt x="3048" y="132588"/>
                </a:lnTo>
                <a:lnTo>
                  <a:pt x="51816" y="132588"/>
                </a:lnTo>
                <a:lnTo>
                  <a:pt x="51816" y="128016"/>
                </a:lnTo>
                <a:close/>
              </a:path>
              <a:path w="52069" h="132714">
                <a:moveTo>
                  <a:pt x="39624" y="126492"/>
                </a:moveTo>
                <a:lnTo>
                  <a:pt x="15240" y="126492"/>
                </a:lnTo>
                <a:lnTo>
                  <a:pt x="12192" y="128016"/>
                </a:lnTo>
                <a:lnTo>
                  <a:pt x="41148" y="128016"/>
                </a:lnTo>
                <a:lnTo>
                  <a:pt x="39624" y="126492"/>
                </a:lnTo>
                <a:close/>
              </a:path>
              <a:path w="52069" h="132714">
                <a:moveTo>
                  <a:pt x="35051" y="15240"/>
                </a:moveTo>
                <a:lnTo>
                  <a:pt x="15240" y="15240"/>
                </a:lnTo>
                <a:lnTo>
                  <a:pt x="18287" y="18288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21920"/>
                </a:lnTo>
                <a:lnTo>
                  <a:pt x="18287" y="123444"/>
                </a:lnTo>
                <a:lnTo>
                  <a:pt x="18287" y="124968"/>
                </a:lnTo>
                <a:lnTo>
                  <a:pt x="16763" y="126492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0396"/>
                </a:lnTo>
                <a:lnTo>
                  <a:pt x="35051" y="15240"/>
                </a:lnTo>
                <a:close/>
              </a:path>
              <a:path w="52069" h="132714">
                <a:moveTo>
                  <a:pt x="35051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91511" y="35433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4571" y="18287"/>
                </a:lnTo>
                <a:lnTo>
                  <a:pt x="6095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81200" y="354330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19" h="21589">
                <a:moveTo>
                  <a:pt x="12192" y="0"/>
                </a:moveTo>
                <a:lnTo>
                  <a:pt x="7619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39" y="21335"/>
                </a:lnTo>
                <a:lnTo>
                  <a:pt x="16763" y="18287"/>
                </a:lnTo>
                <a:lnTo>
                  <a:pt x="19812" y="16763"/>
                </a:lnTo>
                <a:lnTo>
                  <a:pt x="19812" y="6096"/>
                </a:lnTo>
                <a:lnTo>
                  <a:pt x="15239" y="1524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67839" y="35433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6096" y="21335"/>
                </a:lnTo>
                <a:lnTo>
                  <a:pt x="16764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6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6764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43811" y="3543300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27431" y="18287"/>
                </a:moveTo>
                <a:lnTo>
                  <a:pt x="18287" y="18287"/>
                </a:lnTo>
                <a:lnTo>
                  <a:pt x="18287" y="19811"/>
                </a:lnTo>
                <a:lnTo>
                  <a:pt x="19812" y="19811"/>
                </a:lnTo>
                <a:lnTo>
                  <a:pt x="19812" y="27431"/>
                </a:lnTo>
                <a:lnTo>
                  <a:pt x="18287" y="32003"/>
                </a:lnTo>
                <a:lnTo>
                  <a:pt x="15240" y="36575"/>
                </a:lnTo>
                <a:lnTo>
                  <a:pt x="6096" y="45720"/>
                </a:lnTo>
                <a:lnTo>
                  <a:pt x="0" y="47244"/>
                </a:lnTo>
                <a:lnTo>
                  <a:pt x="0" y="51816"/>
                </a:lnTo>
                <a:lnTo>
                  <a:pt x="9143" y="48768"/>
                </a:lnTo>
                <a:lnTo>
                  <a:pt x="16763" y="44196"/>
                </a:lnTo>
                <a:lnTo>
                  <a:pt x="25907" y="32003"/>
                </a:lnTo>
                <a:lnTo>
                  <a:pt x="27431" y="25907"/>
                </a:lnTo>
                <a:lnTo>
                  <a:pt x="27431" y="18287"/>
                </a:lnTo>
                <a:close/>
              </a:path>
              <a:path w="27940" h="52070">
                <a:moveTo>
                  <a:pt x="16763" y="0"/>
                </a:moveTo>
                <a:lnTo>
                  <a:pt x="9143" y="0"/>
                </a:lnTo>
                <a:lnTo>
                  <a:pt x="3047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6763"/>
                </a:lnTo>
                <a:lnTo>
                  <a:pt x="3047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3" y="18287"/>
                </a:lnTo>
                <a:lnTo>
                  <a:pt x="27431" y="18287"/>
                </a:lnTo>
                <a:lnTo>
                  <a:pt x="27431" y="13716"/>
                </a:lnTo>
                <a:lnTo>
                  <a:pt x="25907" y="9144"/>
                </a:lnTo>
                <a:lnTo>
                  <a:pt x="22859" y="6096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7319" y="3581400"/>
            <a:ext cx="73152" cy="1356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29511" y="3308604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5" y="128016"/>
                </a:moveTo>
                <a:lnTo>
                  <a:pt x="3047" y="128016"/>
                </a:lnTo>
                <a:lnTo>
                  <a:pt x="3047" y="132588"/>
                </a:lnTo>
                <a:lnTo>
                  <a:pt x="51815" y="132588"/>
                </a:lnTo>
                <a:lnTo>
                  <a:pt x="51815" y="128016"/>
                </a:lnTo>
                <a:close/>
              </a:path>
              <a:path w="52069" h="132714">
                <a:moveTo>
                  <a:pt x="39624" y="126492"/>
                </a:moveTo>
                <a:lnTo>
                  <a:pt x="13715" y="126492"/>
                </a:lnTo>
                <a:lnTo>
                  <a:pt x="12191" y="128016"/>
                </a:lnTo>
                <a:lnTo>
                  <a:pt x="41147" y="128016"/>
                </a:lnTo>
                <a:lnTo>
                  <a:pt x="39624" y="126492"/>
                </a:lnTo>
                <a:close/>
              </a:path>
              <a:path w="52069" h="132714">
                <a:moveTo>
                  <a:pt x="35051" y="15240"/>
                </a:moveTo>
                <a:lnTo>
                  <a:pt x="15240" y="15240"/>
                </a:lnTo>
                <a:lnTo>
                  <a:pt x="15240" y="16764"/>
                </a:lnTo>
                <a:lnTo>
                  <a:pt x="16763" y="16764"/>
                </a:lnTo>
                <a:lnTo>
                  <a:pt x="18287" y="18288"/>
                </a:lnTo>
                <a:lnTo>
                  <a:pt x="18287" y="123444"/>
                </a:lnTo>
                <a:lnTo>
                  <a:pt x="16763" y="124968"/>
                </a:lnTo>
                <a:lnTo>
                  <a:pt x="16763" y="126492"/>
                </a:lnTo>
                <a:lnTo>
                  <a:pt x="38100" y="126492"/>
                </a:lnTo>
                <a:lnTo>
                  <a:pt x="35051" y="123444"/>
                </a:lnTo>
                <a:lnTo>
                  <a:pt x="35051" y="15240"/>
                </a:lnTo>
                <a:close/>
              </a:path>
              <a:path w="52069" h="132714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79575" y="3543300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8287"/>
                </a:moveTo>
                <a:lnTo>
                  <a:pt x="18287" y="18287"/>
                </a:lnTo>
                <a:lnTo>
                  <a:pt x="19812" y="19811"/>
                </a:lnTo>
                <a:lnTo>
                  <a:pt x="19812" y="21335"/>
                </a:lnTo>
                <a:lnTo>
                  <a:pt x="21336" y="21335"/>
                </a:lnTo>
                <a:lnTo>
                  <a:pt x="21336" y="27431"/>
                </a:lnTo>
                <a:lnTo>
                  <a:pt x="12192" y="41148"/>
                </a:lnTo>
                <a:lnTo>
                  <a:pt x="6096" y="45720"/>
                </a:lnTo>
                <a:lnTo>
                  <a:pt x="0" y="47244"/>
                </a:lnTo>
                <a:lnTo>
                  <a:pt x="0" y="51816"/>
                </a:lnTo>
                <a:lnTo>
                  <a:pt x="10668" y="48768"/>
                </a:lnTo>
                <a:lnTo>
                  <a:pt x="16764" y="44196"/>
                </a:lnTo>
                <a:lnTo>
                  <a:pt x="25908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09" h="52070">
                <a:moveTo>
                  <a:pt x="16764" y="0"/>
                </a:moveTo>
                <a:lnTo>
                  <a:pt x="9143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6763"/>
                </a:lnTo>
                <a:lnTo>
                  <a:pt x="3048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4" y="19811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6"/>
                </a:lnTo>
                <a:lnTo>
                  <a:pt x="27432" y="9144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43939" y="3581400"/>
            <a:ext cx="85343" cy="132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60703" y="3308604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8016"/>
                </a:moveTo>
                <a:lnTo>
                  <a:pt x="1524" y="128016"/>
                </a:lnTo>
                <a:lnTo>
                  <a:pt x="1524" y="132588"/>
                </a:lnTo>
                <a:lnTo>
                  <a:pt x="50292" y="132588"/>
                </a:lnTo>
                <a:lnTo>
                  <a:pt x="50292" y="128016"/>
                </a:lnTo>
                <a:close/>
              </a:path>
              <a:path w="50800" h="132714">
                <a:moveTo>
                  <a:pt x="38100" y="126492"/>
                </a:moveTo>
                <a:lnTo>
                  <a:pt x="13715" y="126492"/>
                </a:lnTo>
                <a:lnTo>
                  <a:pt x="12192" y="128016"/>
                </a:lnTo>
                <a:lnTo>
                  <a:pt x="41148" y="128016"/>
                </a:lnTo>
                <a:lnTo>
                  <a:pt x="38100" y="126492"/>
                </a:lnTo>
                <a:close/>
              </a:path>
              <a:path w="50800" h="132714">
                <a:moveTo>
                  <a:pt x="33528" y="15240"/>
                </a:moveTo>
                <a:lnTo>
                  <a:pt x="13715" y="15240"/>
                </a:lnTo>
                <a:lnTo>
                  <a:pt x="15240" y="16764"/>
                </a:lnTo>
                <a:lnTo>
                  <a:pt x="16764" y="16764"/>
                </a:lnTo>
                <a:lnTo>
                  <a:pt x="16764" y="21335"/>
                </a:lnTo>
                <a:lnTo>
                  <a:pt x="18287" y="24383"/>
                </a:lnTo>
                <a:lnTo>
                  <a:pt x="18287" y="121920"/>
                </a:lnTo>
                <a:lnTo>
                  <a:pt x="16764" y="123444"/>
                </a:lnTo>
                <a:lnTo>
                  <a:pt x="16764" y="124968"/>
                </a:lnTo>
                <a:lnTo>
                  <a:pt x="15240" y="126492"/>
                </a:lnTo>
                <a:lnTo>
                  <a:pt x="36576" y="126492"/>
                </a:lnTo>
                <a:lnTo>
                  <a:pt x="35052" y="124968"/>
                </a:lnTo>
                <a:lnTo>
                  <a:pt x="35052" y="123444"/>
                </a:lnTo>
                <a:lnTo>
                  <a:pt x="33528" y="120396"/>
                </a:lnTo>
                <a:lnTo>
                  <a:pt x="33528" y="15240"/>
                </a:lnTo>
                <a:close/>
              </a:path>
              <a:path w="50800" h="132714">
                <a:moveTo>
                  <a:pt x="33528" y="0"/>
                </a:moveTo>
                <a:lnTo>
                  <a:pt x="30480" y="0"/>
                </a:lnTo>
                <a:lnTo>
                  <a:pt x="0" y="15240"/>
                </a:lnTo>
                <a:lnTo>
                  <a:pt x="0" y="18288"/>
                </a:lnTo>
                <a:lnTo>
                  <a:pt x="4571" y="16764"/>
                </a:lnTo>
                <a:lnTo>
                  <a:pt x="7620" y="15240"/>
                </a:lnTo>
                <a:lnTo>
                  <a:pt x="33528" y="15240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7616" y="3430524"/>
            <a:ext cx="94487" cy="1645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18588" y="3624072"/>
            <a:ext cx="96012" cy="899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84803" y="3442716"/>
            <a:ext cx="2548128" cy="1554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88607" y="351282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00800" y="3624072"/>
            <a:ext cx="94487" cy="899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15228" y="3471672"/>
            <a:ext cx="146304" cy="140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19088" y="3308604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8016"/>
                </a:moveTo>
                <a:lnTo>
                  <a:pt x="3048" y="128016"/>
                </a:lnTo>
                <a:lnTo>
                  <a:pt x="3048" y="132588"/>
                </a:lnTo>
                <a:lnTo>
                  <a:pt x="51815" y="132588"/>
                </a:lnTo>
                <a:lnTo>
                  <a:pt x="51815" y="128016"/>
                </a:lnTo>
                <a:close/>
              </a:path>
              <a:path w="52070" h="132714">
                <a:moveTo>
                  <a:pt x="39624" y="126492"/>
                </a:moveTo>
                <a:lnTo>
                  <a:pt x="13715" y="126492"/>
                </a:lnTo>
                <a:lnTo>
                  <a:pt x="12191" y="128016"/>
                </a:lnTo>
                <a:lnTo>
                  <a:pt x="41148" y="128016"/>
                </a:lnTo>
                <a:lnTo>
                  <a:pt x="39624" y="126492"/>
                </a:lnTo>
                <a:close/>
              </a:path>
              <a:path w="52070" h="132714">
                <a:moveTo>
                  <a:pt x="35051" y="15240"/>
                </a:moveTo>
                <a:lnTo>
                  <a:pt x="15239" y="15240"/>
                </a:lnTo>
                <a:lnTo>
                  <a:pt x="15239" y="16764"/>
                </a:lnTo>
                <a:lnTo>
                  <a:pt x="16763" y="16764"/>
                </a:lnTo>
                <a:lnTo>
                  <a:pt x="18287" y="18288"/>
                </a:lnTo>
                <a:lnTo>
                  <a:pt x="18287" y="24383"/>
                </a:lnTo>
                <a:lnTo>
                  <a:pt x="19812" y="30479"/>
                </a:lnTo>
                <a:lnTo>
                  <a:pt x="19812" y="117348"/>
                </a:lnTo>
                <a:lnTo>
                  <a:pt x="18287" y="121920"/>
                </a:lnTo>
                <a:lnTo>
                  <a:pt x="18287" y="123444"/>
                </a:lnTo>
                <a:lnTo>
                  <a:pt x="16763" y="124968"/>
                </a:lnTo>
                <a:lnTo>
                  <a:pt x="16763" y="126492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21920"/>
                </a:lnTo>
                <a:lnTo>
                  <a:pt x="35051" y="120396"/>
                </a:lnTo>
                <a:lnTo>
                  <a:pt x="35051" y="15240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4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34684" y="349453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34684" y="352958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51560" y="3884676"/>
            <a:ext cx="690372" cy="121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94916" y="3884676"/>
            <a:ext cx="103631" cy="1219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54935" y="3884676"/>
            <a:ext cx="204215" cy="121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425445" y="3884676"/>
            <a:ext cx="4414266" cy="1569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22376" y="4244340"/>
            <a:ext cx="617220" cy="1158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03603" y="4244340"/>
            <a:ext cx="199644" cy="807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68779" y="4203192"/>
            <a:ext cx="662939" cy="1219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07920" y="4203192"/>
            <a:ext cx="830580" cy="1219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305555" y="4244340"/>
            <a:ext cx="655320" cy="1158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29455" y="4203192"/>
            <a:ext cx="1088136" cy="1219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437632" y="4203192"/>
            <a:ext cx="377951" cy="1569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879591" y="4203192"/>
            <a:ext cx="662939" cy="1219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608064" y="4241292"/>
            <a:ext cx="88900" cy="82550"/>
          </a:xfrm>
          <a:custGeom>
            <a:avLst/>
            <a:gdLst/>
            <a:ahLst/>
            <a:cxnLst/>
            <a:rect l="l" t="t" r="r" b="b"/>
            <a:pathLst>
              <a:path w="88900" h="82550">
                <a:moveTo>
                  <a:pt x="36575" y="77724"/>
                </a:moveTo>
                <a:lnTo>
                  <a:pt x="3047" y="77724"/>
                </a:lnTo>
                <a:lnTo>
                  <a:pt x="0" y="79248"/>
                </a:lnTo>
                <a:lnTo>
                  <a:pt x="0" y="82296"/>
                </a:lnTo>
                <a:lnTo>
                  <a:pt x="39624" y="82296"/>
                </a:lnTo>
                <a:lnTo>
                  <a:pt x="39624" y="79248"/>
                </a:lnTo>
                <a:lnTo>
                  <a:pt x="36575" y="77724"/>
                </a:lnTo>
                <a:close/>
              </a:path>
              <a:path w="88900" h="82550">
                <a:moveTo>
                  <a:pt x="88391" y="12191"/>
                </a:moveTo>
                <a:lnTo>
                  <a:pt x="62483" y="12191"/>
                </a:lnTo>
                <a:lnTo>
                  <a:pt x="62483" y="13715"/>
                </a:lnTo>
                <a:lnTo>
                  <a:pt x="64007" y="13715"/>
                </a:lnTo>
                <a:lnTo>
                  <a:pt x="65531" y="15239"/>
                </a:lnTo>
                <a:lnTo>
                  <a:pt x="65531" y="18287"/>
                </a:lnTo>
                <a:lnTo>
                  <a:pt x="64007" y="22860"/>
                </a:lnTo>
                <a:lnTo>
                  <a:pt x="62483" y="28956"/>
                </a:lnTo>
                <a:lnTo>
                  <a:pt x="54863" y="70103"/>
                </a:lnTo>
                <a:lnTo>
                  <a:pt x="45719" y="79248"/>
                </a:lnTo>
                <a:lnTo>
                  <a:pt x="44195" y="82296"/>
                </a:lnTo>
                <a:lnTo>
                  <a:pt x="83819" y="82296"/>
                </a:lnTo>
                <a:lnTo>
                  <a:pt x="85343" y="79248"/>
                </a:lnTo>
                <a:lnTo>
                  <a:pt x="80771" y="77724"/>
                </a:lnTo>
                <a:lnTo>
                  <a:pt x="79247" y="77724"/>
                </a:lnTo>
                <a:lnTo>
                  <a:pt x="79247" y="76200"/>
                </a:lnTo>
                <a:lnTo>
                  <a:pt x="77724" y="74675"/>
                </a:lnTo>
                <a:lnTo>
                  <a:pt x="77724" y="70103"/>
                </a:lnTo>
                <a:lnTo>
                  <a:pt x="79247" y="64008"/>
                </a:lnTo>
                <a:lnTo>
                  <a:pt x="85343" y="33527"/>
                </a:lnTo>
                <a:lnTo>
                  <a:pt x="88391" y="24384"/>
                </a:lnTo>
                <a:lnTo>
                  <a:pt x="88391" y="12191"/>
                </a:lnTo>
                <a:close/>
              </a:path>
              <a:path w="88900" h="82550">
                <a:moveTo>
                  <a:pt x="47243" y="3048"/>
                </a:moveTo>
                <a:lnTo>
                  <a:pt x="15239" y="3048"/>
                </a:lnTo>
                <a:lnTo>
                  <a:pt x="15239" y="6096"/>
                </a:lnTo>
                <a:lnTo>
                  <a:pt x="18287" y="6096"/>
                </a:lnTo>
                <a:lnTo>
                  <a:pt x="21335" y="7620"/>
                </a:lnTo>
                <a:lnTo>
                  <a:pt x="21335" y="9144"/>
                </a:lnTo>
                <a:lnTo>
                  <a:pt x="22859" y="10668"/>
                </a:lnTo>
                <a:lnTo>
                  <a:pt x="21335" y="13715"/>
                </a:lnTo>
                <a:lnTo>
                  <a:pt x="21335" y="19812"/>
                </a:lnTo>
                <a:lnTo>
                  <a:pt x="12191" y="64008"/>
                </a:lnTo>
                <a:lnTo>
                  <a:pt x="10667" y="70103"/>
                </a:lnTo>
                <a:lnTo>
                  <a:pt x="9143" y="74675"/>
                </a:lnTo>
                <a:lnTo>
                  <a:pt x="7619" y="74675"/>
                </a:lnTo>
                <a:lnTo>
                  <a:pt x="6095" y="77724"/>
                </a:lnTo>
                <a:lnTo>
                  <a:pt x="35051" y="77724"/>
                </a:lnTo>
                <a:lnTo>
                  <a:pt x="35051" y="76200"/>
                </a:lnTo>
                <a:lnTo>
                  <a:pt x="33527" y="74675"/>
                </a:lnTo>
                <a:lnTo>
                  <a:pt x="33527" y="70103"/>
                </a:lnTo>
                <a:lnTo>
                  <a:pt x="35051" y="64008"/>
                </a:lnTo>
                <a:lnTo>
                  <a:pt x="44195" y="22860"/>
                </a:lnTo>
                <a:lnTo>
                  <a:pt x="48767" y="15239"/>
                </a:lnTo>
                <a:lnTo>
                  <a:pt x="51815" y="13715"/>
                </a:lnTo>
                <a:lnTo>
                  <a:pt x="45719" y="13715"/>
                </a:lnTo>
                <a:lnTo>
                  <a:pt x="47243" y="3048"/>
                </a:lnTo>
                <a:close/>
              </a:path>
              <a:path w="88900" h="82550">
                <a:moveTo>
                  <a:pt x="77724" y="0"/>
                </a:moveTo>
                <a:lnTo>
                  <a:pt x="67055" y="0"/>
                </a:lnTo>
                <a:lnTo>
                  <a:pt x="64007" y="1524"/>
                </a:lnTo>
                <a:lnTo>
                  <a:pt x="59435" y="3048"/>
                </a:lnTo>
                <a:lnTo>
                  <a:pt x="50291" y="9144"/>
                </a:lnTo>
                <a:lnTo>
                  <a:pt x="45719" y="13715"/>
                </a:lnTo>
                <a:lnTo>
                  <a:pt x="51815" y="13715"/>
                </a:lnTo>
                <a:lnTo>
                  <a:pt x="54863" y="12191"/>
                </a:lnTo>
                <a:lnTo>
                  <a:pt x="88391" y="12191"/>
                </a:lnTo>
                <a:lnTo>
                  <a:pt x="88391" y="10668"/>
                </a:lnTo>
                <a:lnTo>
                  <a:pt x="86867" y="7620"/>
                </a:lnTo>
                <a:lnTo>
                  <a:pt x="80771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816607" y="3915156"/>
            <a:ext cx="94487" cy="899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202935" y="4233672"/>
            <a:ext cx="147827" cy="1386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07123" y="4174236"/>
            <a:ext cx="36830" cy="70485"/>
          </a:xfrm>
          <a:custGeom>
            <a:avLst/>
            <a:gdLst/>
            <a:ahLst/>
            <a:cxnLst/>
            <a:rect l="l" t="t" r="r" b="b"/>
            <a:pathLst>
              <a:path w="36829" h="70485">
                <a:moveTo>
                  <a:pt x="22859" y="24384"/>
                </a:moveTo>
                <a:lnTo>
                  <a:pt x="7620" y="24384"/>
                </a:lnTo>
                <a:lnTo>
                  <a:pt x="1524" y="51816"/>
                </a:lnTo>
                <a:lnTo>
                  <a:pt x="1524" y="56388"/>
                </a:lnTo>
                <a:lnTo>
                  <a:pt x="0" y="59436"/>
                </a:lnTo>
                <a:lnTo>
                  <a:pt x="0" y="62484"/>
                </a:lnTo>
                <a:lnTo>
                  <a:pt x="1524" y="65532"/>
                </a:lnTo>
                <a:lnTo>
                  <a:pt x="3048" y="67056"/>
                </a:lnTo>
                <a:lnTo>
                  <a:pt x="6096" y="68580"/>
                </a:lnTo>
                <a:lnTo>
                  <a:pt x="7620" y="70104"/>
                </a:lnTo>
                <a:lnTo>
                  <a:pt x="18287" y="70104"/>
                </a:lnTo>
                <a:lnTo>
                  <a:pt x="22859" y="65532"/>
                </a:lnTo>
                <a:lnTo>
                  <a:pt x="24002" y="64008"/>
                </a:lnTo>
                <a:lnTo>
                  <a:pt x="18287" y="64008"/>
                </a:lnTo>
                <a:lnTo>
                  <a:pt x="16764" y="62484"/>
                </a:lnTo>
                <a:lnTo>
                  <a:pt x="15240" y="62484"/>
                </a:lnTo>
                <a:lnTo>
                  <a:pt x="15240" y="57912"/>
                </a:lnTo>
                <a:lnTo>
                  <a:pt x="16764" y="54864"/>
                </a:lnTo>
                <a:lnTo>
                  <a:pt x="22859" y="24384"/>
                </a:lnTo>
                <a:close/>
              </a:path>
              <a:path w="36829" h="70485">
                <a:moveTo>
                  <a:pt x="25907" y="57912"/>
                </a:moveTo>
                <a:lnTo>
                  <a:pt x="22859" y="60960"/>
                </a:lnTo>
                <a:lnTo>
                  <a:pt x="21335" y="64008"/>
                </a:lnTo>
                <a:lnTo>
                  <a:pt x="24002" y="64008"/>
                </a:lnTo>
                <a:lnTo>
                  <a:pt x="27431" y="59436"/>
                </a:lnTo>
                <a:lnTo>
                  <a:pt x="25907" y="57912"/>
                </a:lnTo>
                <a:close/>
              </a:path>
              <a:path w="36829" h="70485">
                <a:moveTo>
                  <a:pt x="27431" y="0"/>
                </a:moveTo>
                <a:lnTo>
                  <a:pt x="25907" y="0"/>
                </a:lnTo>
                <a:lnTo>
                  <a:pt x="22859" y="4572"/>
                </a:lnTo>
                <a:lnTo>
                  <a:pt x="15240" y="12192"/>
                </a:lnTo>
                <a:lnTo>
                  <a:pt x="1524" y="21336"/>
                </a:lnTo>
                <a:lnTo>
                  <a:pt x="1524" y="24384"/>
                </a:lnTo>
                <a:lnTo>
                  <a:pt x="35051" y="24384"/>
                </a:lnTo>
                <a:lnTo>
                  <a:pt x="36575" y="18288"/>
                </a:lnTo>
                <a:lnTo>
                  <a:pt x="24383" y="18288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731507" y="4169664"/>
            <a:ext cx="58419" cy="73660"/>
          </a:xfrm>
          <a:custGeom>
            <a:avLst/>
            <a:gdLst/>
            <a:ahLst/>
            <a:cxnLst/>
            <a:rect l="l" t="t" r="r" b="b"/>
            <a:pathLst>
              <a:path w="58420" h="73660">
                <a:moveTo>
                  <a:pt x="25908" y="71628"/>
                </a:moveTo>
                <a:lnTo>
                  <a:pt x="0" y="71628"/>
                </a:lnTo>
                <a:lnTo>
                  <a:pt x="0" y="73152"/>
                </a:lnTo>
                <a:lnTo>
                  <a:pt x="25908" y="73152"/>
                </a:lnTo>
                <a:lnTo>
                  <a:pt x="25908" y="71628"/>
                </a:lnTo>
                <a:close/>
              </a:path>
              <a:path w="58420" h="73660">
                <a:moveTo>
                  <a:pt x="54864" y="71628"/>
                </a:moveTo>
                <a:lnTo>
                  <a:pt x="28956" y="71628"/>
                </a:lnTo>
                <a:lnTo>
                  <a:pt x="28956" y="73152"/>
                </a:lnTo>
                <a:lnTo>
                  <a:pt x="54864" y="73152"/>
                </a:lnTo>
                <a:lnTo>
                  <a:pt x="54864" y="71628"/>
                </a:lnTo>
                <a:close/>
              </a:path>
              <a:path w="58420" h="73660">
                <a:moveTo>
                  <a:pt x="36575" y="0"/>
                </a:moveTo>
                <a:lnTo>
                  <a:pt x="15240" y="0"/>
                </a:lnTo>
                <a:lnTo>
                  <a:pt x="15240" y="1524"/>
                </a:lnTo>
                <a:lnTo>
                  <a:pt x="16764" y="3048"/>
                </a:lnTo>
                <a:lnTo>
                  <a:pt x="18288" y="3048"/>
                </a:lnTo>
                <a:lnTo>
                  <a:pt x="18288" y="4572"/>
                </a:lnTo>
                <a:lnTo>
                  <a:pt x="19812" y="4572"/>
                </a:lnTo>
                <a:lnTo>
                  <a:pt x="19812" y="7620"/>
                </a:lnTo>
                <a:lnTo>
                  <a:pt x="18288" y="10668"/>
                </a:lnTo>
                <a:lnTo>
                  <a:pt x="7620" y="62484"/>
                </a:lnTo>
                <a:lnTo>
                  <a:pt x="7620" y="67056"/>
                </a:lnTo>
                <a:lnTo>
                  <a:pt x="6096" y="68580"/>
                </a:lnTo>
                <a:lnTo>
                  <a:pt x="6096" y="70104"/>
                </a:lnTo>
                <a:lnTo>
                  <a:pt x="4572" y="70104"/>
                </a:lnTo>
                <a:lnTo>
                  <a:pt x="3048" y="71628"/>
                </a:lnTo>
                <a:lnTo>
                  <a:pt x="24384" y="71628"/>
                </a:lnTo>
                <a:lnTo>
                  <a:pt x="22860" y="70104"/>
                </a:lnTo>
                <a:lnTo>
                  <a:pt x="22860" y="68580"/>
                </a:lnTo>
                <a:lnTo>
                  <a:pt x="21336" y="68580"/>
                </a:lnTo>
                <a:lnTo>
                  <a:pt x="22860" y="65532"/>
                </a:lnTo>
                <a:lnTo>
                  <a:pt x="22860" y="62484"/>
                </a:lnTo>
                <a:lnTo>
                  <a:pt x="28956" y="35052"/>
                </a:lnTo>
                <a:lnTo>
                  <a:pt x="35051" y="28956"/>
                </a:lnTo>
                <a:lnTo>
                  <a:pt x="30480" y="28956"/>
                </a:lnTo>
                <a:lnTo>
                  <a:pt x="36575" y="0"/>
                </a:lnTo>
                <a:close/>
              </a:path>
              <a:path w="58420" h="73660">
                <a:moveTo>
                  <a:pt x="48768" y="21336"/>
                </a:moveTo>
                <a:lnTo>
                  <a:pt x="44196" y="21336"/>
                </a:lnTo>
                <a:lnTo>
                  <a:pt x="41148" y="22860"/>
                </a:lnTo>
                <a:lnTo>
                  <a:pt x="38100" y="22860"/>
                </a:lnTo>
                <a:lnTo>
                  <a:pt x="36575" y="24384"/>
                </a:lnTo>
                <a:lnTo>
                  <a:pt x="33527" y="25908"/>
                </a:lnTo>
                <a:lnTo>
                  <a:pt x="30480" y="28956"/>
                </a:lnTo>
                <a:lnTo>
                  <a:pt x="41148" y="28956"/>
                </a:lnTo>
                <a:lnTo>
                  <a:pt x="41148" y="30480"/>
                </a:lnTo>
                <a:lnTo>
                  <a:pt x="42672" y="30480"/>
                </a:lnTo>
                <a:lnTo>
                  <a:pt x="42672" y="36576"/>
                </a:lnTo>
                <a:lnTo>
                  <a:pt x="41148" y="39624"/>
                </a:lnTo>
                <a:lnTo>
                  <a:pt x="36575" y="62484"/>
                </a:lnTo>
                <a:lnTo>
                  <a:pt x="35051" y="65532"/>
                </a:lnTo>
                <a:lnTo>
                  <a:pt x="35051" y="68580"/>
                </a:lnTo>
                <a:lnTo>
                  <a:pt x="32003" y="71628"/>
                </a:lnTo>
                <a:lnTo>
                  <a:pt x="53340" y="71628"/>
                </a:lnTo>
                <a:lnTo>
                  <a:pt x="51816" y="70104"/>
                </a:lnTo>
                <a:lnTo>
                  <a:pt x="50292" y="70104"/>
                </a:lnTo>
                <a:lnTo>
                  <a:pt x="50292" y="67056"/>
                </a:lnTo>
                <a:lnTo>
                  <a:pt x="51816" y="62484"/>
                </a:lnTo>
                <a:lnTo>
                  <a:pt x="54864" y="42672"/>
                </a:lnTo>
                <a:lnTo>
                  <a:pt x="56388" y="36576"/>
                </a:lnTo>
                <a:lnTo>
                  <a:pt x="57912" y="33528"/>
                </a:lnTo>
                <a:lnTo>
                  <a:pt x="56388" y="30480"/>
                </a:lnTo>
                <a:lnTo>
                  <a:pt x="56388" y="25908"/>
                </a:lnTo>
                <a:lnTo>
                  <a:pt x="53340" y="24384"/>
                </a:lnTo>
                <a:lnTo>
                  <a:pt x="51816" y="22860"/>
                </a:lnTo>
                <a:lnTo>
                  <a:pt x="48768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798564" y="4274820"/>
            <a:ext cx="53340" cy="17145"/>
          </a:xfrm>
          <a:custGeom>
            <a:avLst/>
            <a:gdLst/>
            <a:ahLst/>
            <a:cxnLst/>
            <a:rect l="l" t="t" r="r" b="b"/>
            <a:pathLst>
              <a:path w="53340" h="17145">
                <a:moveTo>
                  <a:pt x="53339" y="0"/>
                </a:moveTo>
                <a:lnTo>
                  <a:pt x="4571" y="0"/>
                </a:lnTo>
                <a:lnTo>
                  <a:pt x="0" y="16763"/>
                </a:lnTo>
                <a:lnTo>
                  <a:pt x="48767" y="16763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29995" y="4550664"/>
            <a:ext cx="2176272" cy="1447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3231" y="4995672"/>
            <a:ext cx="637749" cy="1508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02535" y="5062728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 h="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36648" y="5172456"/>
            <a:ext cx="94487" cy="899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14727" y="4899660"/>
            <a:ext cx="96012" cy="8991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33727" y="5021580"/>
            <a:ext cx="146304" cy="1371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95144" y="4856988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6" y="128015"/>
                </a:moveTo>
                <a:lnTo>
                  <a:pt x="3048" y="128015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8015"/>
                </a:lnTo>
                <a:close/>
              </a:path>
              <a:path w="52069" h="132714">
                <a:moveTo>
                  <a:pt x="39624" y="126491"/>
                </a:moveTo>
                <a:lnTo>
                  <a:pt x="15239" y="126491"/>
                </a:lnTo>
                <a:lnTo>
                  <a:pt x="13716" y="128015"/>
                </a:lnTo>
                <a:lnTo>
                  <a:pt x="41148" y="128015"/>
                </a:lnTo>
                <a:lnTo>
                  <a:pt x="39624" y="126491"/>
                </a:lnTo>
                <a:close/>
              </a:path>
              <a:path w="52069" h="132714">
                <a:moveTo>
                  <a:pt x="35051" y="15239"/>
                </a:moveTo>
                <a:lnTo>
                  <a:pt x="15239" y="15239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1919"/>
                </a:lnTo>
                <a:lnTo>
                  <a:pt x="18287" y="123443"/>
                </a:lnTo>
                <a:lnTo>
                  <a:pt x="18287" y="124967"/>
                </a:lnTo>
                <a:lnTo>
                  <a:pt x="16763" y="126491"/>
                </a:lnTo>
                <a:lnTo>
                  <a:pt x="38100" y="126491"/>
                </a:lnTo>
                <a:lnTo>
                  <a:pt x="36575" y="124967"/>
                </a:lnTo>
                <a:lnTo>
                  <a:pt x="36575" y="123443"/>
                </a:lnTo>
                <a:lnTo>
                  <a:pt x="35051" y="120395"/>
                </a:lnTo>
                <a:lnTo>
                  <a:pt x="35051" y="15239"/>
                </a:lnTo>
                <a:close/>
              </a:path>
              <a:path w="52069" h="132714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96083" y="494385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50364" y="493928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96083" y="488899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50135" y="504291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50135" y="507873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47416" y="4991100"/>
            <a:ext cx="1222247" cy="1219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32888" y="589787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 h="0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445764" y="5897879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094732" y="589787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 h="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288023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763" y="0"/>
                </a:moveTo>
                <a:lnTo>
                  <a:pt x="6096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5239"/>
                </a:lnTo>
                <a:lnTo>
                  <a:pt x="3048" y="18287"/>
                </a:lnTo>
                <a:lnTo>
                  <a:pt x="9143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21336" y="15239"/>
                </a:lnTo>
                <a:lnTo>
                  <a:pt x="21336" y="4571"/>
                </a:lnTo>
                <a:lnTo>
                  <a:pt x="18287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016752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763" y="0"/>
                </a:moveTo>
                <a:lnTo>
                  <a:pt x="6096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5239"/>
                </a:lnTo>
                <a:lnTo>
                  <a:pt x="3048" y="18287"/>
                </a:lnTo>
                <a:lnTo>
                  <a:pt x="6096" y="19812"/>
                </a:lnTo>
                <a:lnTo>
                  <a:pt x="7620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21336" y="15239"/>
                </a:lnTo>
                <a:lnTo>
                  <a:pt x="21336" y="4571"/>
                </a:lnTo>
                <a:lnTo>
                  <a:pt x="18287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745479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5240" y="0"/>
                </a:moveTo>
                <a:lnTo>
                  <a:pt x="4572" y="0"/>
                </a:lnTo>
                <a:lnTo>
                  <a:pt x="3048" y="3047"/>
                </a:lnTo>
                <a:lnTo>
                  <a:pt x="0" y="4571"/>
                </a:lnTo>
                <a:lnTo>
                  <a:pt x="0" y="15239"/>
                </a:lnTo>
                <a:lnTo>
                  <a:pt x="4572" y="19812"/>
                </a:lnTo>
                <a:lnTo>
                  <a:pt x="7620" y="21335"/>
                </a:lnTo>
                <a:lnTo>
                  <a:pt x="13716" y="21335"/>
                </a:lnTo>
                <a:lnTo>
                  <a:pt x="15240" y="19812"/>
                </a:lnTo>
                <a:lnTo>
                  <a:pt x="18287" y="18287"/>
                </a:lnTo>
                <a:lnTo>
                  <a:pt x="19812" y="15239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4571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489447" y="5926836"/>
            <a:ext cx="29209" cy="53340"/>
          </a:xfrm>
          <a:custGeom>
            <a:avLst/>
            <a:gdLst/>
            <a:ahLst/>
            <a:cxnLst/>
            <a:rect l="l" t="t" r="r" b="b"/>
            <a:pathLst>
              <a:path w="29210" h="53339">
                <a:moveTo>
                  <a:pt x="28955" y="19812"/>
                </a:moveTo>
                <a:lnTo>
                  <a:pt x="19812" y="19812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8955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1"/>
                </a:lnTo>
                <a:lnTo>
                  <a:pt x="7619" y="45719"/>
                </a:lnTo>
                <a:lnTo>
                  <a:pt x="0" y="48767"/>
                </a:lnTo>
                <a:lnTo>
                  <a:pt x="0" y="53339"/>
                </a:lnTo>
                <a:lnTo>
                  <a:pt x="28955" y="27431"/>
                </a:lnTo>
                <a:lnTo>
                  <a:pt x="28955" y="19812"/>
                </a:lnTo>
                <a:close/>
              </a:path>
              <a:path w="29210" h="53339">
                <a:moveTo>
                  <a:pt x="16763" y="0"/>
                </a:moveTo>
                <a:lnTo>
                  <a:pt x="9143" y="0"/>
                </a:lnTo>
                <a:lnTo>
                  <a:pt x="6096" y="1524"/>
                </a:lnTo>
                <a:lnTo>
                  <a:pt x="4572" y="4571"/>
                </a:lnTo>
                <a:lnTo>
                  <a:pt x="1524" y="6095"/>
                </a:lnTo>
                <a:lnTo>
                  <a:pt x="0" y="9143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21336"/>
                </a:lnTo>
                <a:lnTo>
                  <a:pt x="7619" y="22859"/>
                </a:lnTo>
                <a:lnTo>
                  <a:pt x="13715" y="22859"/>
                </a:lnTo>
                <a:lnTo>
                  <a:pt x="13715" y="21336"/>
                </a:lnTo>
                <a:lnTo>
                  <a:pt x="16763" y="19812"/>
                </a:lnTo>
                <a:lnTo>
                  <a:pt x="28955" y="19812"/>
                </a:lnTo>
                <a:lnTo>
                  <a:pt x="28955" y="15239"/>
                </a:lnTo>
                <a:lnTo>
                  <a:pt x="27431" y="9143"/>
                </a:lnTo>
                <a:lnTo>
                  <a:pt x="21336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388864" y="569061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9539"/>
                </a:moveTo>
                <a:lnTo>
                  <a:pt x="3048" y="129539"/>
                </a:lnTo>
                <a:lnTo>
                  <a:pt x="3048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70" h="132714">
                <a:moveTo>
                  <a:pt x="41148" y="128015"/>
                </a:moveTo>
                <a:lnTo>
                  <a:pt x="12191" y="128015"/>
                </a:lnTo>
                <a:lnTo>
                  <a:pt x="9144" y="129539"/>
                </a:lnTo>
                <a:lnTo>
                  <a:pt x="45720" y="129539"/>
                </a:lnTo>
                <a:lnTo>
                  <a:pt x="41148" y="128015"/>
                </a:lnTo>
                <a:close/>
              </a:path>
              <a:path w="52070" h="132714">
                <a:moveTo>
                  <a:pt x="35051" y="15239"/>
                </a:moveTo>
                <a:lnTo>
                  <a:pt x="13715" y="15239"/>
                </a:lnTo>
                <a:lnTo>
                  <a:pt x="18287" y="19812"/>
                </a:lnTo>
                <a:lnTo>
                  <a:pt x="18287" y="123444"/>
                </a:lnTo>
                <a:lnTo>
                  <a:pt x="13715" y="128015"/>
                </a:lnTo>
                <a:lnTo>
                  <a:pt x="39624" y="128015"/>
                </a:lnTo>
                <a:lnTo>
                  <a:pt x="35051" y="123444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474464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763" y="0"/>
                </a:moveTo>
                <a:lnTo>
                  <a:pt x="4572" y="0"/>
                </a:lnTo>
                <a:lnTo>
                  <a:pt x="3048" y="3047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5239"/>
                </a:lnTo>
                <a:lnTo>
                  <a:pt x="3048" y="18287"/>
                </a:lnTo>
                <a:lnTo>
                  <a:pt x="4572" y="19812"/>
                </a:lnTo>
                <a:lnTo>
                  <a:pt x="7620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19812" y="15239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4571"/>
                </a:lnTo>
                <a:lnTo>
                  <a:pt x="18287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201667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764" y="0"/>
                </a:moveTo>
                <a:lnTo>
                  <a:pt x="6096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5239"/>
                </a:lnTo>
                <a:lnTo>
                  <a:pt x="3048" y="18287"/>
                </a:lnTo>
                <a:lnTo>
                  <a:pt x="6096" y="19812"/>
                </a:lnTo>
                <a:lnTo>
                  <a:pt x="7620" y="21335"/>
                </a:lnTo>
                <a:lnTo>
                  <a:pt x="13716" y="21335"/>
                </a:lnTo>
                <a:lnTo>
                  <a:pt x="16764" y="19812"/>
                </a:lnTo>
                <a:lnTo>
                  <a:pt x="21336" y="15239"/>
                </a:lnTo>
                <a:lnTo>
                  <a:pt x="21336" y="4571"/>
                </a:lnTo>
                <a:lnTo>
                  <a:pt x="18287" y="3047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930396" y="592836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5239" y="0"/>
                </a:moveTo>
                <a:lnTo>
                  <a:pt x="4571" y="0"/>
                </a:lnTo>
                <a:lnTo>
                  <a:pt x="3048" y="3047"/>
                </a:lnTo>
                <a:lnTo>
                  <a:pt x="0" y="4571"/>
                </a:lnTo>
                <a:lnTo>
                  <a:pt x="0" y="15239"/>
                </a:lnTo>
                <a:lnTo>
                  <a:pt x="4571" y="19812"/>
                </a:lnTo>
                <a:lnTo>
                  <a:pt x="7619" y="21335"/>
                </a:lnTo>
                <a:lnTo>
                  <a:pt x="13715" y="21335"/>
                </a:lnTo>
                <a:lnTo>
                  <a:pt x="15239" y="19812"/>
                </a:lnTo>
                <a:lnTo>
                  <a:pt x="18287" y="18287"/>
                </a:lnTo>
                <a:lnTo>
                  <a:pt x="19812" y="15239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4571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595115" y="5926836"/>
            <a:ext cx="29209" cy="53340"/>
          </a:xfrm>
          <a:custGeom>
            <a:avLst/>
            <a:gdLst/>
            <a:ahLst/>
            <a:cxnLst/>
            <a:rect l="l" t="t" r="r" b="b"/>
            <a:pathLst>
              <a:path w="29210" h="53339">
                <a:moveTo>
                  <a:pt x="28956" y="19812"/>
                </a:moveTo>
                <a:lnTo>
                  <a:pt x="19812" y="19812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8955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2" y="42671"/>
                </a:lnTo>
                <a:lnTo>
                  <a:pt x="0" y="48767"/>
                </a:lnTo>
                <a:lnTo>
                  <a:pt x="0" y="53339"/>
                </a:lnTo>
                <a:lnTo>
                  <a:pt x="28956" y="27431"/>
                </a:lnTo>
                <a:lnTo>
                  <a:pt x="28956" y="19812"/>
                </a:lnTo>
                <a:close/>
              </a:path>
              <a:path w="29210" h="53339">
                <a:moveTo>
                  <a:pt x="16763" y="0"/>
                </a:moveTo>
                <a:lnTo>
                  <a:pt x="9144" y="0"/>
                </a:lnTo>
                <a:lnTo>
                  <a:pt x="6096" y="1524"/>
                </a:lnTo>
                <a:lnTo>
                  <a:pt x="1524" y="6095"/>
                </a:lnTo>
                <a:lnTo>
                  <a:pt x="0" y="9143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21336"/>
                </a:lnTo>
                <a:lnTo>
                  <a:pt x="7620" y="22859"/>
                </a:lnTo>
                <a:lnTo>
                  <a:pt x="12192" y="22859"/>
                </a:lnTo>
                <a:lnTo>
                  <a:pt x="13716" y="21336"/>
                </a:lnTo>
                <a:lnTo>
                  <a:pt x="16763" y="19812"/>
                </a:lnTo>
                <a:lnTo>
                  <a:pt x="28956" y="19812"/>
                </a:lnTo>
                <a:lnTo>
                  <a:pt x="28956" y="15239"/>
                </a:lnTo>
                <a:lnTo>
                  <a:pt x="27432" y="9143"/>
                </a:lnTo>
                <a:lnTo>
                  <a:pt x="24384" y="6095"/>
                </a:lnTo>
                <a:lnTo>
                  <a:pt x="19812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464052" y="5964936"/>
            <a:ext cx="73151" cy="1356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457955" y="5690616"/>
            <a:ext cx="89916" cy="1325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682239" y="5926836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9812"/>
                </a:moveTo>
                <a:lnTo>
                  <a:pt x="19812" y="19812"/>
                </a:lnTo>
                <a:lnTo>
                  <a:pt x="19812" y="28955"/>
                </a:lnTo>
                <a:lnTo>
                  <a:pt x="18287" y="33527"/>
                </a:lnTo>
                <a:lnTo>
                  <a:pt x="15240" y="38100"/>
                </a:lnTo>
                <a:lnTo>
                  <a:pt x="10668" y="42671"/>
                </a:lnTo>
                <a:lnTo>
                  <a:pt x="6096" y="45719"/>
                </a:lnTo>
                <a:lnTo>
                  <a:pt x="0" y="48767"/>
                </a:lnTo>
                <a:lnTo>
                  <a:pt x="0" y="51815"/>
                </a:lnTo>
                <a:lnTo>
                  <a:pt x="28956" y="27431"/>
                </a:lnTo>
                <a:lnTo>
                  <a:pt x="28956" y="19812"/>
                </a:lnTo>
                <a:close/>
              </a:path>
              <a:path w="29210" h="52070">
                <a:moveTo>
                  <a:pt x="16764" y="0"/>
                </a:moveTo>
                <a:lnTo>
                  <a:pt x="9143" y="0"/>
                </a:lnTo>
                <a:lnTo>
                  <a:pt x="3048" y="3047"/>
                </a:lnTo>
                <a:lnTo>
                  <a:pt x="0" y="9143"/>
                </a:lnTo>
                <a:lnTo>
                  <a:pt x="0" y="18287"/>
                </a:lnTo>
                <a:lnTo>
                  <a:pt x="3048" y="19812"/>
                </a:lnTo>
                <a:lnTo>
                  <a:pt x="4572" y="21336"/>
                </a:lnTo>
                <a:lnTo>
                  <a:pt x="7620" y="22859"/>
                </a:lnTo>
                <a:lnTo>
                  <a:pt x="10668" y="22859"/>
                </a:lnTo>
                <a:lnTo>
                  <a:pt x="12192" y="21336"/>
                </a:lnTo>
                <a:lnTo>
                  <a:pt x="13716" y="21336"/>
                </a:lnTo>
                <a:lnTo>
                  <a:pt x="16764" y="19812"/>
                </a:lnTo>
                <a:lnTo>
                  <a:pt x="28956" y="19812"/>
                </a:lnTo>
                <a:lnTo>
                  <a:pt x="28956" y="15239"/>
                </a:lnTo>
                <a:lnTo>
                  <a:pt x="27432" y="9143"/>
                </a:lnTo>
                <a:lnTo>
                  <a:pt x="22860" y="6095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46604" y="5964936"/>
            <a:ext cx="85343" cy="1341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49651" y="5690616"/>
            <a:ext cx="74675" cy="13411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656588" y="5814060"/>
            <a:ext cx="129539" cy="16459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996183" y="5463540"/>
            <a:ext cx="73152" cy="1341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69592" y="5463540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70945" y="13715"/>
                </a:moveTo>
                <a:lnTo>
                  <a:pt x="42671" y="13715"/>
                </a:lnTo>
                <a:lnTo>
                  <a:pt x="48768" y="16763"/>
                </a:lnTo>
                <a:lnTo>
                  <a:pt x="59435" y="27432"/>
                </a:lnTo>
                <a:lnTo>
                  <a:pt x="60959" y="33527"/>
                </a:lnTo>
                <a:lnTo>
                  <a:pt x="60959" y="42672"/>
                </a:lnTo>
                <a:lnTo>
                  <a:pt x="39219" y="88606"/>
                </a:lnTo>
                <a:lnTo>
                  <a:pt x="0" y="129539"/>
                </a:lnTo>
                <a:lnTo>
                  <a:pt x="0" y="132587"/>
                </a:lnTo>
                <a:lnTo>
                  <a:pt x="76200" y="132587"/>
                </a:lnTo>
                <a:lnTo>
                  <a:pt x="81578" y="117348"/>
                </a:lnTo>
                <a:lnTo>
                  <a:pt x="19812" y="117348"/>
                </a:lnTo>
                <a:lnTo>
                  <a:pt x="24145" y="113657"/>
                </a:lnTo>
                <a:lnTo>
                  <a:pt x="30479" y="107251"/>
                </a:lnTo>
                <a:lnTo>
                  <a:pt x="39100" y="98274"/>
                </a:lnTo>
                <a:lnTo>
                  <a:pt x="50291" y="86867"/>
                </a:lnTo>
                <a:lnTo>
                  <a:pt x="76200" y="47243"/>
                </a:lnTo>
                <a:lnTo>
                  <a:pt x="77724" y="39624"/>
                </a:lnTo>
                <a:lnTo>
                  <a:pt x="77724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5"/>
                </a:lnTo>
                <a:close/>
              </a:path>
              <a:path w="85725" h="132714">
                <a:moveTo>
                  <a:pt x="85343" y="106679"/>
                </a:moveTo>
                <a:lnTo>
                  <a:pt x="82295" y="106679"/>
                </a:lnTo>
                <a:lnTo>
                  <a:pt x="80771" y="109727"/>
                </a:lnTo>
                <a:lnTo>
                  <a:pt x="74675" y="115824"/>
                </a:lnTo>
                <a:lnTo>
                  <a:pt x="71627" y="117348"/>
                </a:lnTo>
                <a:lnTo>
                  <a:pt x="81578" y="117348"/>
                </a:lnTo>
                <a:lnTo>
                  <a:pt x="85343" y="106679"/>
                </a:lnTo>
                <a:close/>
              </a:path>
              <a:path w="85725" h="132714">
                <a:moveTo>
                  <a:pt x="41147" y="0"/>
                </a:moveTo>
                <a:lnTo>
                  <a:pt x="7429" y="20574"/>
                </a:lnTo>
                <a:lnTo>
                  <a:pt x="3047" y="36575"/>
                </a:lnTo>
                <a:lnTo>
                  <a:pt x="7619" y="36575"/>
                </a:lnTo>
                <a:lnTo>
                  <a:pt x="9143" y="28955"/>
                </a:lnTo>
                <a:lnTo>
                  <a:pt x="13715" y="22860"/>
                </a:lnTo>
                <a:lnTo>
                  <a:pt x="18287" y="19812"/>
                </a:lnTo>
                <a:lnTo>
                  <a:pt x="22859" y="15239"/>
                </a:lnTo>
                <a:lnTo>
                  <a:pt x="28956" y="13715"/>
                </a:lnTo>
                <a:lnTo>
                  <a:pt x="70945" y="13715"/>
                </a:lnTo>
                <a:lnTo>
                  <a:pt x="67056" y="9143"/>
                </a:lnTo>
                <a:lnTo>
                  <a:pt x="61293" y="5143"/>
                </a:lnTo>
                <a:lnTo>
                  <a:pt x="55244" y="2286"/>
                </a:lnTo>
                <a:lnTo>
                  <a:pt x="48625" y="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14627" y="5463540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45719" y="128015"/>
                </a:moveTo>
                <a:lnTo>
                  <a:pt x="7619" y="128015"/>
                </a:lnTo>
                <a:lnTo>
                  <a:pt x="1524" y="129539"/>
                </a:lnTo>
                <a:lnTo>
                  <a:pt x="1524" y="132587"/>
                </a:lnTo>
                <a:lnTo>
                  <a:pt x="51815" y="132587"/>
                </a:lnTo>
                <a:lnTo>
                  <a:pt x="51815" y="129539"/>
                </a:lnTo>
                <a:lnTo>
                  <a:pt x="45719" y="128015"/>
                </a:lnTo>
                <a:close/>
              </a:path>
              <a:path w="52069" h="132714">
                <a:moveTo>
                  <a:pt x="39624" y="126491"/>
                </a:moveTo>
                <a:lnTo>
                  <a:pt x="13715" y="126491"/>
                </a:lnTo>
                <a:lnTo>
                  <a:pt x="12191" y="128015"/>
                </a:lnTo>
                <a:lnTo>
                  <a:pt x="41147" y="128015"/>
                </a:lnTo>
                <a:lnTo>
                  <a:pt x="39624" y="126491"/>
                </a:lnTo>
                <a:close/>
              </a:path>
              <a:path w="52069" h="132714">
                <a:moveTo>
                  <a:pt x="35052" y="15239"/>
                </a:moveTo>
                <a:lnTo>
                  <a:pt x="13715" y="15239"/>
                </a:lnTo>
                <a:lnTo>
                  <a:pt x="15240" y="16763"/>
                </a:lnTo>
                <a:lnTo>
                  <a:pt x="16763" y="16763"/>
                </a:lnTo>
                <a:lnTo>
                  <a:pt x="18287" y="18287"/>
                </a:lnTo>
                <a:lnTo>
                  <a:pt x="18287" y="123443"/>
                </a:lnTo>
                <a:lnTo>
                  <a:pt x="15240" y="126491"/>
                </a:lnTo>
                <a:lnTo>
                  <a:pt x="38100" y="126491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2069" h="132714">
                <a:moveTo>
                  <a:pt x="35052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177539" y="5920740"/>
            <a:ext cx="41275" cy="76200"/>
          </a:xfrm>
          <a:custGeom>
            <a:avLst/>
            <a:gdLst/>
            <a:ahLst/>
            <a:cxnLst/>
            <a:rect l="l" t="t" r="r" b="b"/>
            <a:pathLst>
              <a:path w="41275" h="76200">
                <a:moveTo>
                  <a:pt x="7620" y="67055"/>
                </a:moveTo>
                <a:lnTo>
                  <a:pt x="0" y="67055"/>
                </a:lnTo>
                <a:lnTo>
                  <a:pt x="0" y="73151"/>
                </a:lnTo>
                <a:lnTo>
                  <a:pt x="1524" y="74675"/>
                </a:lnTo>
                <a:lnTo>
                  <a:pt x="3048" y="74675"/>
                </a:lnTo>
                <a:lnTo>
                  <a:pt x="7620" y="76200"/>
                </a:lnTo>
                <a:lnTo>
                  <a:pt x="21336" y="76200"/>
                </a:lnTo>
                <a:lnTo>
                  <a:pt x="28956" y="73151"/>
                </a:lnTo>
                <a:lnTo>
                  <a:pt x="30480" y="71627"/>
                </a:lnTo>
                <a:lnTo>
                  <a:pt x="16764" y="71627"/>
                </a:lnTo>
                <a:lnTo>
                  <a:pt x="15240" y="70103"/>
                </a:lnTo>
                <a:lnTo>
                  <a:pt x="12192" y="70103"/>
                </a:lnTo>
                <a:lnTo>
                  <a:pt x="10668" y="68579"/>
                </a:lnTo>
                <a:lnTo>
                  <a:pt x="7620" y="67055"/>
                </a:lnTo>
                <a:close/>
              </a:path>
              <a:path w="41275" h="76200">
                <a:moveTo>
                  <a:pt x="35052" y="7620"/>
                </a:moveTo>
                <a:lnTo>
                  <a:pt x="22860" y="7620"/>
                </a:lnTo>
                <a:lnTo>
                  <a:pt x="24384" y="10667"/>
                </a:lnTo>
                <a:lnTo>
                  <a:pt x="27432" y="12191"/>
                </a:lnTo>
                <a:lnTo>
                  <a:pt x="28956" y="15239"/>
                </a:lnTo>
                <a:lnTo>
                  <a:pt x="28956" y="22860"/>
                </a:lnTo>
                <a:lnTo>
                  <a:pt x="27432" y="24384"/>
                </a:lnTo>
                <a:lnTo>
                  <a:pt x="24384" y="30479"/>
                </a:lnTo>
                <a:lnTo>
                  <a:pt x="22860" y="32003"/>
                </a:lnTo>
                <a:lnTo>
                  <a:pt x="13716" y="36575"/>
                </a:lnTo>
                <a:lnTo>
                  <a:pt x="12192" y="36575"/>
                </a:lnTo>
                <a:lnTo>
                  <a:pt x="12192" y="38100"/>
                </a:lnTo>
                <a:lnTo>
                  <a:pt x="18287" y="38100"/>
                </a:lnTo>
                <a:lnTo>
                  <a:pt x="24384" y="41148"/>
                </a:lnTo>
                <a:lnTo>
                  <a:pt x="30480" y="47243"/>
                </a:lnTo>
                <a:lnTo>
                  <a:pt x="30480" y="48767"/>
                </a:lnTo>
                <a:lnTo>
                  <a:pt x="32004" y="51815"/>
                </a:lnTo>
                <a:lnTo>
                  <a:pt x="33528" y="53339"/>
                </a:lnTo>
                <a:lnTo>
                  <a:pt x="33528" y="60960"/>
                </a:lnTo>
                <a:lnTo>
                  <a:pt x="32004" y="64008"/>
                </a:lnTo>
                <a:lnTo>
                  <a:pt x="25908" y="70103"/>
                </a:lnTo>
                <a:lnTo>
                  <a:pt x="22860" y="71627"/>
                </a:lnTo>
                <a:lnTo>
                  <a:pt x="30480" y="71627"/>
                </a:lnTo>
                <a:lnTo>
                  <a:pt x="39624" y="62484"/>
                </a:lnTo>
                <a:lnTo>
                  <a:pt x="41148" y="56387"/>
                </a:lnTo>
                <a:lnTo>
                  <a:pt x="41148" y="45720"/>
                </a:lnTo>
                <a:lnTo>
                  <a:pt x="39624" y="42672"/>
                </a:lnTo>
                <a:lnTo>
                  <a:pt x="38100" y="38100"/>
                </a:lnTo>
                <a:lnTo>
                  <a:pt x="35052" y="35051"/>
                </a:lnTo>
                <a:lnTo>
                  <a:pt x="32004" y="33527"/>
                </a:lnTo>
                <a:lnTo>
                  <a:pt x="27432" y="30479"/>
                </a:lnTo>
                <a:lnTo>
                  <a:pt x="33528" y="25908"/>
                </a:lnTo>
                <a:lnTo>
                  <a:pt x="36576" y="19812"/>
                </a:lnTo>
                <a:lnTo>
                  <a:pt x="36576" y="9143"/>
                </a:lnTo>
                <a:lnTo>
                  <a:pt x="35052" y="7620"/>
                </a:lnTo>
                <a:close/>
              </a:path>
              <a:path w="41275" h="76200">
                <a:moveTo>
                  <a:pt x="4572" y="65532"/>
                </a:moveTo>
                <a:lnTo>
                  <a:pt x="3048" y="65532"/>
                </a:lnTo>
                <a:lnTo>
                  <a:pt x="1524" y="67055"/>
                </a:lnTo>
                <a:lnTo>
                  <a:pt x="6096" y="67055"/>
                </a:lnTo>
                <a:lnTo>
                  <a:pt x="4572" y="65532"/>
                </a:lnTo>
                <a:close/>
              </a:path>
              <a:path w="41275" h="76200">
                <a:moveTo>
                  <a:pt x="25908" y="0"/>
                </a:moveTo>
                <a:lnTo>
                  <a:pt x="15240" y="0"/>
                </a:lnTo>
                <a:lnTo>
                  <a:pt x="12192" y="1524"/>
                </a:lnTo>
                <a:lnTo>
                  <a:pt x="7620" y="4572"/>
                </a:lnTo>
                <a:lnTo>
                  <a:pt x="4572" y="6096"/>
                </a:lnTo>
                <a:lnTo>
                  <a:pt x="3048" y="10667"/>
                </a:lnTo>
                <a:lnTo>
                  <a:pt x="0" y="15239"/>
                </a:lnTo>
                <a:lnTo>
                  <a:pt x="1524" y="16763"/>
                </a:lnTo>
                <a:lnTo>
                  <a:pt x="6096" y="10667"/>
                </a:lnTo>
                <a:lnTo>
                  <a:pt x="10668" y="7620"/>
                </a:lnTo>
                <a:lnTo>
                  <a:pt x="35052" y="7620"/>
                </a:lnTo>
                <a:lnTo>
                  <a:pt x="33528" y="6096"/>
                </a:lnTo>
                <a:lnTo>
                  <a:pt x="30480" y="1524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257044" y="5920740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29">
                <a:moveTo>
                  <a:pt x="40386" y="7620"/>
                </a:moveTo>
                <a:lnTo>
                  <a:pt x="24383" y="7620"/>
                </a:lnTo>
                <a:lnTo>
                  <a:pt x="27431" y="9143"/>
                </a:lnTo>
                <a:lnTo>
                  <a:pt x="33528" y="15239"/>
                </a:lnTo>
                <a:lnTo>
                  <a:pt x="35051" y="19812"/>
                </a:lnTo>
                <a:lnTo>
                  <a:pt x="35051" y="30479"/>
                </a:lnTo>
                <a:lnTo>
                  <a:pt x="9429" y="64555"/>
                </a:lnTo>
                <a:lnTo>
                  <a:pt x="0" y="73151"/>
                </a:lnTo>
                <a:lnTo>
                  <a:pt x="0" y="74675"/>
                </a:lnTo>
                <a:lnTo>
                  <a:pt x="44195" y="74675"/>
                </a:lnTo>
                <a:lnTo>
                  <a:pt x="46736" y="67055"/>
                </a:lnTo>
                <a:lnTo>
                  <a:pt x="12192" y="67055"/>
                </a:lnTo>
                <a:lnTo>
                  <a:pt x="13716" y="64008"/>
                </a:lnTo>
                <a:lnTo>
                  <a:pt x="35051" y="42672"/>
                </a:lnTo>
                <a:lnTo>
                  <a:pt x="39624" y="36575"/>
                </a:lnTo>
                <a:lnTo>
                  <a:pt x="41148" y="30479"/>
                </a:lnTo>
                <a:lnTo>
                  <a:pt x="44195" y="25908"/>
                </a:lnTo>
                <a:lnTo>
                  <a:pt x="44195" y="13715"/>
                </a:lnTo>
                <a:lnTo>
                  <a:pt x="42672" y="9143"/>
                </a:lnTo>
                <a:lnTo>
                  <a:pt x="40386" y="7620"/>
                </a:lnTo>
                <a:close/>
              </a:path>
              <a:path w="48894" h="74929">
                <a:moveTo>
                  <a:pt x="48768" y="60960"/>
                </a:moveTo>
                <a:lnTo>
                  <a:pt x="47243" y="60960"/>
                </a:lnTo>
                <a:lnTo>
                  <a:pt x="42672" y="65532"/>
                </a:lnTo>
                <a:lnTo>
                  <a:pt x="39624" y="65532"/>
                </a:lnTo>
                <a:lnTo>
                  <a:pt x="38100" y="67055"/>
                </a:lnTo>
                <a:lnTo>
                  <a:pt x="46736" y="67055"/>
                </a:lnTo>
                <a:lnTo>
                  <a:pt x="48768" y="60960"/>
                </a:lnTo>
                <a:close/>
              </a:path>
              <a:path w="48894" h="74929">
                <a:moveTo>
                  <a:pt x="28956" y="0"/>
                </a:moveTo>
                <a:lnTo>
                  <a:pt x="18287" y="0"/>
                </a:lnTo>
                <a:lnTo>
                  <a:pt x="13716" y="1524"/>
                </a:lnTo>
                <a:lnTo>
                  <a:pt x="9143" y="4572"/>
                </a:lnTo>
                <a:lnTo>
                  <a:pt x="3048" y="13715"/>
                </a:lnTo>
                <a:lnTo>
                  <a:pt x="3048" y="19812"/>
                </a:lnTo>
                <a:lnTo>
                  <a:pt x="4572" y="19812"/>
                </a:lnTo>
                <a:lnTo>
                  <a:pt x="7619" y="13715"/>
                </a:lnTo>
                <a:lnTo>
                  <a:pt x="10668" y="10667"/>
                </a:lnTo>
                <a:lnTo>
                  <a:pt x="16763" y="7620"/>
                </a:lnTo>
                <a:lnTo>
                  <a:pt x="40386" y="7620"/>
                </a:lnTo>
                <a:lnTo>
                  <a:pt x="38100" y="6096"/>
                </a:lnTo>
                <a:lnTo>
                  <a:pt x="35051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399032" y="592074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29">
                <a:moveTo>
                  <a:pt x="28956" y="73151"/>
                </a:moveTo>
                <a:lnTo>
                  <a:pt x="1524" y="73151"/>
                </a:lnTo>
                <a:lnTo>
                  <a:pt x="1524" y="74675"/>
                </a:lnTo>
                <a:lnTo>
                  <a:pt x="28956" y="74675"/>
                </a:lnTo>
                <a:lnTo>
                  <a:pt x="28956" y="73151"/>
                </a:lnTo>
                <a:close/>
              </a:path>
              <a:path w="29209" h="74929">
                <a:moveTo>
                  <a:pt x="22859" y="71627"/>
                </a:moveTo>
                <a:lnTo>
                  <a:pt x="7620" y="71627"/>
                </a:lnTo>
                <a:lnTo>
                  <a:pt x="4571" y="73151"/>
                </a:lnTo>
                <a:lnTo>
                  <a:pt x="25908" y="73151"/>
                </a:lnTo>
                <a:lnTo>
                  <a:pt x="22859" y="71627"/>
                </a:lnTo>
                <a:close/>
              </a:path>
              <a:path w="29209" h="74929">
                <a:moveTo>
                  <a:pt x="19812" y="9143"/>
                </a:moveTo>
                <a:lnTo>
                  <a:pt x="9143" y="9143"/>
                </a:lnTo>
                <a:lnTo>
                  <a:pt x="10668" y="10667"/>
                </a:lnTo>
                <a:lnTo>
                  <a:pt x="10668" y="70103"/>
                </a:lnTo>
                <a:lnTo>
                  <a:pt x="9143" y="70103"/>
                </a:lnTo>
                <a:lnTo>
                  <a:pt x="9143" y="71627"/>
                </a:lnTo>
                <a:lnTo>
                  <a:pt x="21336" y="71627"/>
                </a:lnTo>
                <a:lnTo>
                  <a:pt x="19812" y="70103"/>
                </a:lnTo>
                <a:lnTo>
                  <a:pt x="19812" y="9143"/>
                </a:lnTo>
                <a:close/>
              </a:path>
              <a:path w="29209" h="74929">
                <a:moveTo>
                  <a:pt x="19812" y="0"/>
                </a:moveTo>
                <a:lnTo>
                  <a:pt x="18287" y="0"/>
                </a:lnTo>
                <a:lnTo>
                  <a:pt x="0" y="9143"/>
                </a:lnTo>
                <a:lnTo>
                  <a:pt x="1524" y="10667"/>
                </a:lnTo>
                <a:lnTo>
                  <a:pt x="3048" y="9143"/>
                </a:lnTo>
                <a:lnTo>
                  <a:pt x="19812" y="9143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28844" y="6007608"/>
            <a:ext cx="96011" cy="914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106923" y="5733288"/>
            <a:ext cx="96012" cy="899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724400" y="5856732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79" h="91439">
                <a:moveTo>
                  <a:pt x="74675" y="4572"/>
                </a:moveTo>
                <a:lnTo>
                  <a:pt x="53339" y="4572"/>
                </a:lnTo>
                <a:lnTo>
                  <a:pt x="56387" y="6096"/>
                </a:lnTo>
                <a:lnTo>
                  <a:pt x="59436" y="10668"/>
                </a:lnTo>
                <a:lnTo>
                  <a:pt x="60960" y="13716"/>
                </a:lnTo>
                <a:lnTo>
                  <a:pt x="60960" y="19812"/>
                </a:lnTo>
                <a:lnTo>
                  <a:pt x="59436" y="27432"/>
                </a:lnTo>
                <a:lnTo>
                  <a:pt x="59436" y="32004"/>
                </a:lnTo>
                <a:lnTo>
                  <a:pt x="47720" y="35433"/>
                </a:lnTo>
                <a:lnTo>
                  <a:pt x="37718" y="38862"/>
                </a:lnTo>
                <a:lnTo>
                  <a:pt x="29432" y="42291"/>
                </a:lnTo>
                <a:lnTo>
                  <a:pt x="22860" y="45720"/>
                </a:lnTo>
                <a:lnTo>
                  <a:pt x="16763" y="48768"/>
                </a:lnTo>
                <a:lnTo>
                  <a:pt x="10667" y="53340"/>
                </a:lnTo>
                <a:lnTo>
                  <a:pt x="7620" y="57912"/>
                </a:lnTo>
                <a:lnTo>
                  <a:pt x="4572" y="60960"/>
                </a:lnTo>
                <a:lnTo>
                  <a:pt x="3048" y="64008"/>
                </a:lnTo>
                <a:lnTo>
                  <a:pt x="1524" y="68580"/>
                </a:lnTo>
                <a:lnTo>
                  <a:pt x="0" y="76200"/>
                </a:lnTo>
                <a:lnTo>
                  <a:pt x="1524" y="80772"/>
                </a:lnTo>
                <a:lnTo>
                  <a:pt x="7620" y="89916"/>
                </a:lnTo>
                <a:lnTo>
                  <a:pt x="12191" y="91440"/>
                </a:lnTo>
                <a:lnTo>
                  <a:pt x="25908" y="91440"/>
                </a:lnTo>
                <a:lnTo>
                  <a:pt x="30479" y="89916"/>
                </a:lnTo>
                <a:lnTo>
                  <a:pt x="32003" y="88392"/>
                </a:lnTo>
                <a:lnTo>
                  <a:pt x="38100" y="83820"/>
                </a:lnTo>
                <a:lnTo>
                  <a:pt x="43433" y="80772"/>
                </a:lnTo>
                <a:lnTo>
                  <a:pt x="25908" y="80772"/>
                </a:lnTo>
                <a:lnTo>
                  <a:pt x="22860" y="79248"/>
                </a:lnTo>
                <a:lnTo>
                  <a:pt x="21336" y="76200"/>
                </a:lnTo>
                <a:lnTo>
                  <a:pt x="18287" y="73151"/>
                </a:lnTo>
                <a:lnTo>
                  <a:pt x="18287" y="68580"/>
                </a:lnTo>
                <a:lnTo>
                  <a:pt x="19812" y="64008"/>
                </a:lnTo>
                <a:lnTo>
                  <a:pt x="19812" y="60960"/>
                </a:lnTo>
                <a:lnTo>
                  <a:pt x="21336" y="57912"/>
                </a:lnTo>
                <a:lnTo>
                  <a:pt x="57912" y="38100"/>
                </a:lnTo>
                <a:lnTo>
                  <a:pt x="72847" y="38100"/>
                </a:lnTo>
                <a:lnTo>
                  <a:pt x="74675" y="28956"/>
                </a:lnTo>
                <a:lnTo>
                  <a:pt x="77724" y="21336"/>
                </a:lnTo>
                <a:lnTo>
                  <a:pt x="77724" y="12192"/>
                </a:lnTo>
                <a:lnTo>
                  <a:pt x="76200" y="7620"/>
                </a:lnTo>
                <a:lnTo>
                  <a:pt x="74675" y="4572"/>
                </a:lnTo>
                <a:close/>
              </a:path>
              <a:path w="81279" h="91439">
                <a:moveTo>
                  <a:pt x="67055" y="77724"/>
                </a:moveTo>
                <a:lnTo>
                  <a:pt x="48767" y="77724"/>
                </a:lnTo>
                <a:lnTo>
                  <a:pt x="48767" y="86868"/>
                </a:lnTo>
                <a:lnTo>
                  <a:pt x="53339" y="91440"/>
                </a:lnTo>
                <a:lnTo>
                  <a:pt x="56387" y="91440"/>
                </a:lnTo>
                <a:lnTo>
                  <a:pt x="61483" y="90582"/>
                </a:lnTo>
                <a:lnTo>
                  <a:pt x="67437" y="88011"/>
                </a:lnTo>
                <a:lnTo>
                  <a:pt x="73961" y="83724"/>
                </a:lnTo>
                <a:lnTo>
                  <a:pt x="79042" y="79248"/>
                </a:lnTo>
                <a:lnTo>
                  <a:pt x="67055" y="79248"/>
                </a:lnTo>
                <a:lnTo>
                  <a:pt x="67055" y="77724"/>
                </a:lnTo>
                <a:close/>
              </a:path>
              <a:path w="81279" h="91439">
                <a:moveTo>
                  <a:pt x="72847" y="38100"/>
                </a:moveTo>
                <a:lnTo>
                  <a:pt x="57912" y="38100"/>
                </a:lnTo>
                <a:lnTo>
                  <a:pt x="50291" y="71628"/>
                </a:lnTo>
                <a:lnTo>
                  <a:pt x="41148" y="77724"/>
                </a:lnTo>
                <a:lnTo>
                  <a:pt x="33527" y="80772"/>
                </a:lnTo>
                <a:lnTo>
                  <a:pt x="43433" y="80772"/>
                </a:lnTo>
                <a:lnTo>
                  <a:pt x="48767" y="77724"/>
                </a:lnTo>
                <a:lnTo>
                  <a:pt x="67055" y="77724"/>
                </a:lnTo>
                <a:lnTo>
                  <a:pt x="65532" y="76200"/>
                </a:lnTo>
                <a:lnTo>
                  <a:pt x="65532" y="73151"/>
                </a:lnTo>
                <a:lnTo>
                  <a:pt x="67055" y="67056"/>
                </a:lnTo>
                <a:lnTo>
                  <a:pt x="72847" y="38100"/>
                </a:lnTo>
                <a:close/>
              </a:path>
              <a:path w="81279" h="91439">
                <a:moveTo>
                  <a:pt x="80772" y="71628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7" y="79248"/>
                </a:lnTo>
                <a:lnTo>
                  <a:pt x="79042" y="79248"/>
                </a:lnTo>
                <a:lnTo>
                  <a:pt x="80772" y="77724"/>
                </a:lnTo>
                <a:lnTo>
                  <a:pt x="80772" y="71628"/>
                </a:lnTo>
                <a:close/>
              </a:path>
              <a:path w="81279" h="91439">
                <a:moveTo>
                  <a:pt x="65532" y="0"/>
                </a:moveTo>
                <a:lnTo>
                  <a:pt x="42672" y="0"/>
                </a:lnTo>
                <a:lnTo>
                  <a:pt x="33527" y="1524"/>
                </a:lnTo>
                <a:lnTo>
                  <a:pt x="27432" y="6096"/>
                </a:lnTo>
                <a:lnTo>
                  <a:pt x="19812" y="10668"/>
                </a:lnTo>
                <a:lnTo>
                  <a:pt x="16763" y="15240"/>
                </a:lnTo>
                <a:lnTo>
                  <a:pt x="15239" y="21336"/>
                </a:lnTo>
                <a:lnTo>
                  <a:pt x="15239" y="25908"/>
                </a:lnTo>
                <a:lnTo>
                  <a:pt x="16763" y="27432"/>
                </a:lnTo>
                <a:lnTo>
                  <a:pt x="16763" y="30480"/>
                </a:lnTo>
                <a:lnTo>
                  <a:pt x="25908" y="30480"/>
                </a:lnTo>
                <a:lnTo>
                  <a:pt x="30479" y="25908"/>
                </a:lnTo>
                <a:lnTo>
                  <a:pt x="30479" y="24384"/>
                </a:lnTo>
                <a:lnTo>
                  <a:pt x="32003" y="21336"/>
                </a:lnTo>
                <a:lnTo>
                  <a:pt x="32003" y="15240"/>
                </a:lnTo>
                <a:lnTo>
                  <a:pt x="33527" y="13716"/>
                </a:lnTo>
                <a:lnTo>
                  <a:pt x="35051" y="10668"/>
                </a:lnTo>
                <a:lnTo>
                  <a:pt x="38100" y="9144"/>
                </a:lnTo>
                <a:lnTo>
                  <a:pt x="41148" y="6096"/>
                </a:lnTo>
                <a:lnTo>
                  <a:pt x="44196" y="4572"/>
                </a:lnTo>
                <a:lnTo>
                  <a:pt x="74675" y="4572"/>
                </a:lnTo>
                <a:lnTo>
                  <a:pt x="70103" y="3048"/>
                </a:lnTo>
                <a:lnTo>
                  <a:pt x="65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084576" y="5856732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3151" y="4572"/>
                </a:moveTo>
                <a:lnTo>
                  <a:pt x="53340" y="4572"/>
                </a:lnTo>
                <a:lnTo>
                  <a:pt x="56387" y="6096"/>
                </a:lnTo>
                <a:lnTo>
                  <a:pt x="59436" y="10668"/>
                </a:lnTo>
                <a:lnTo>
                  <a:pt x="60960" y="13716"/>
                </a:lnTo>
                <a:lnTo>
                  <a:pt x="60960" y="19812"/>
                </a:lnTo>
                <a:lnTo>
                  <a:pt x="59436" y="27432"/>
                </a:lnTo>
                <a:lnTo>
                  <a:pt x="57912" y="32004"/>
                </a:lnTo>
                <a:lnTo>
                  <a:pt x="47077" y="35433"/>
                </a:lnTo>
                <a:lnTo>
                  <a:pt x="37528" y="38862"/>
                </a:lnTo>
                <a:lnTo>
                  <a:pt x="29408" y="42291"/>
                </a:lnTo>
                <a:lnTo>
                  <a:pt x="22860" y="45720"/>
                </a:lnTo>
                <a:lnTo>
                  <a:pt x="15240" y="48768"/>
                </a:lnTo>
                <a:lnTo>
                  <a:pt x="10668" y="53340"/>
                </a:lnTo>
                <a:lnTo>
                  <a:pt x="7619" y="57912"/>
                </a:lnTo>
                <a:lnTo>
                  <a:pt x="4572" y="60960"/>
                </a:lnTo>
                <a:lnTo>
                  <a:pt x="3048" y="64008"/>
                </a:lnTo>
                <a:lnTo>
                  <a:pt x="1524" y="68580"/>
                </a:lnTo>
                <a:lnTo>
                  <a:pt x="0" y="76200"/>
                </a:lnTo>
                <a:lnTo>
                  <a:pt x="1524" y="80772"/>
                </a:lnTo>
                <a:lnTo>
                  <a:pt x="7619" y="89916"/>
                </a:lnTo>
                <a:lnTo>
                  <a:pt x="12192" y="91440"/>
                </a:lnTo>
                <a:lnTo>
                  <a:pt x="25907" y="91440"/>
                </a:lnTo>
                <a:lnTo>
                  <a:pt x="32004" y="88392"/>
                </a:lnTo>
                <a:lnTo>
                  <a:pt x="38100" y="83820"/>
                </a:lnTo>
                <a:lnTo>
                  <a:pt x="43434" y="80772"/>
                </a:lnTo>
                <a:lnTo>
                  <a:pt x="25907" y="80772"/>
                </a:lnTo>
                <a:lnTo>
                  <a:pt x="22860" y="79248"/>
                </a:lnTo>
                <a:lnTo>
                  <a:pt x="21336" y="76200"/>
                </a:lnTo>
                <a:lnTo>
                  <a:pt x="18287" y="73151"/>
                </a:lnTo>
                <a:lnTo>
                  <a:pt x="18287" y="64008"/>
                </a:lnTo>
                <a:lnTo>
                  <a:pt x="21336" y="57912"/>
                </a:lnTo>
                <a:lnTo>
                  <a:pt x="57912" y="38100"/>
                </a:lnTo>
                <a:lnTo>
                  <a:pt x="72847" y="38100"/>
                </a:lnTo>
                <a:lnTo>
                  <a:pt x="76200" y="21336"/>
                </a:lnTo>
                <a:lnTo>
                  <a:pt x="77724" y="15240"/>
                </a:lnTo>
                <a:lnTo>
                  <a:pt x="76200" y="12192"/>
                </a:lnTo>
                <a:lnTo>
                  <a:pt x="76200" y="7620"/>
                </a:lnTo>
                <a:lnTo>
                  <a:pt x="73151" y="4572"/>
                </a:lnTo>
                <a:close/>
              </a:path>
              <a:path w="81280" h="91439">
                <a:moveTo>
                  <a:pt x="65531" y="77724"/>
                </a:moveTo>
                <a:lnTo>
                  <a:pt x="48768" y="77724"/>
                </a:lnTo>
                <a:lnTo>
                  <a:pt x="47243" y="82296"/>
                </a:lnTo>
                <a:lnTo>
                  <a:pt x="48768" y="86868"/>
                </a:lnTo>
                <a:lnTo>
                  <a:pt x="50292" y="88392"/>
                </a:lnTo>
                <a:lnTo>
                  <a:pt x="50292" y="89916"/>
                </a:lnTo>
                <a:lnTo>
                  <a:pt x="53340" y="91440"/>
                </a:lnTo>
                <a:lnTo>
                  <a:pt x="56387" y="91440"/>
                </a:lnTo>
                <a:lnTo>
                  <a:pt x="61245" y="90582"/>
                </a:lnTo>
                <a:lnTo>
                  <a:pt x="66675" y="88011"/>
                </a:lnTo>
                <a:lnTo>
                  <a:pt x="72675" y="83724"/>
                </a:lnTo>
                <a:lnTo>
                  <a:pt x="77578" y="79248"/>
                </a:lnTo>
                <a:lnTo>
                  <a:pt x="67056" y="79248"/>
                </a:lnTo>
                <a:lnTo>
                  <a:pt x="65531" y="77724"/>
                </a:lnTo>
                <a:close/>
              </a:path>
              <a:path w="81280" h="91439">
                <a:moveTo>
                  <a:pt x="72847" y="38100"/>
                </a:moveTo>
                <a:lnTo>
                  <a:pt x="57912" y="38100"/>
                </a:lnTo>
                <a:lnTo>
                  <a:pt x="50292" y="71628"/>
                </a:lnTo>
                <a:lnTo>
                  <a:pt x="41148" y="77724"/>
                </a:lnTo>
                <a:lnTo>
                  <a:pt x="33528" y="80772"/>
                </a:lnTo>
                <a:lnTo>
                  <a:pt x="43434" y="80772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7056"/>
                </a:lnTo>
                <a:lnTo>
                  <a:pt x="72847" y="38100"/>
                </a:lnTo>
                <a:close/>
              </a:path>
              <a:path w="81280" h="91439">
                <a:moveTo>
                  <a:pt x="80772" y="71628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8" y="79248"/>
                </a:lnTo>
                <a:lnTo>
                  <a:pt x="77578" y="79248"/>
                </a:lnTo>
                <a:lnTo>
                  <a:pt x="79248" y="77724"/>
                </a:lnTo>
                <a:lnTo>
                  <a:pt x="80772" y="71628"/>
                </a:lnTo>
                <a:close/>
              </a:path>
              <a:path w="81280" h="91439">
                <a:moveTo>
                  <a:pt x="65531" y="0"/>
                </a:moveTo>
                <a:lnTo>
                  <a:pt x="41148" y="0"/>
                </a:lnTo>
                <a:lnTo>
                  <a:pt x="33528" y="1524"/>
                </a:lnTo>
                <a:lnTo>
                  <a:pt x="27431" y="6096"/>
                </a:lnTo>
                <a:lnTo>
                  <a:pt x="19812" y="10668"/>
                </a:lnTo>
                <a:lnTo>
                  <a:pt x="16763" y="15240"/>
                </a:lnTo>
                <a:lnTo>
                  <a:pt x="15240" y="21336"/>
                </a:lnTo>
                <a:lnTo>
                  <a:pt x="15240" y="27432"/>
                </a:lnTo>
                <a:lnTo>
                  <a:pt x="16763" y="30480"/>
                </a:lnTo>
                <a:lnTo>
                  <a:pt x="25907" y="30480"/>
                </a:lnTo>
                <a:lnTo>
                  <a:pt x="27431" y="28956"/>
                </a:lnTo>
                <a:lnTo>
                  <a:pt x="28956" y="25908"/>
                </a:lnTo>
                <a:lnTo>
                  <a:pt x="30480" y="24384"/>
                </a:lnTo>
                <a:lnTo>
                  <a:pt x="32004" y="21336"/>
                </a:lnTo>
                <a:lnTo>
                  <a:pt x="32004" y="15240"/>
                </a:lnTo>
                <a:lnTo>
                  <a:pt x="33528" y="13716"/>
                </a:lnTo>
                <a:lnTo>
                  <a:pt x="35051" y="10668"/>
                </a:lnTo>
                <a:lnTo>
                  <a:pt x="38100" y="9144"/>
                </a:lnTo>
                <a:lnTo>
                  <a:pt x="39624" y="6096"/>
                </a:lnTo>
                <a:lnTo>
                  <a:pt x="44196" y="4572"/>
                </a:lnTo>
                <a:lnTo>
                  <a:pt x="73151" y="4572"/>
                </a:lnTo>
                <a:lnTo>
                  <a:pt x="70104" y="3048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164079" y="5856732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3151" y="4572"/>
                </a:moveTo>
                <a:lnTo>
                  <a:pt x="53339" y="4572"/>
                </a:lnTo>
                <a:lnTo>
                  <a:pt x="56387" y="6096"/>
                </a:lnTo>
                <a:lnTo>
                  <a:pt x="59436" y="10668"/>
                </a:lnTo>
                <a:lnTo>
                  <a:pt x="60959" y="13716"/>
                </a:lnTo>
                <a:lnTo>
                  <a:pt x="60959" y="19812"/>
                </a:lnTo>
                <a:lnTo>
                  <a:pt x="59436" y="27432"/>
                </a:lnTo>
                <a:lnTo>
                  <a:pt x="57912" y="32004"/>
                </a:lnTo>
                <a:lnTo>
                  <a:pt x="47077" y="35433"/>
                </a:lnTo>
                <a:lnTo>
                  <a:pt x="37528" y="38862"/>
                </a:lnTo>
                <a:lnTo>
                  <a:pt x="29408" y="42291"/>
                </a:lnTo>
                <a:lnTo>
                  <a:pt x="22859" y="45720"/>
                </a:lnTo>
                <a:lnTo>
                  <a:pt x="15239" y="48768"/>
                </a:lnTo>
                <a:lnTo>
                  <a:pt x="6095" y="57912"/>
                </a:lnTo>
                <a:lnTo>
                  <a:pt x="3047" y="64008"/>
                </a:lnTo>
                <a:lnTo>
                  <a:pt x="1524" y="68580"/>
                </a:lnTo>
                <a:lnTo>
                  <a:pt x="0" y="76200"/>
                </a:lnTo>
                <a:lnTo>
                  <a:pt x="1524" y="80772"/>
                </a:lnTo>
                <a:lnTo>
                  <a:pt x="7619" y="89916"/>
                </a:lnTo>
                <a:lnTo>
                  <a:pt x="12192" y="91440"/>
                </a:lnTo>
                <a:lnTo>
                  <a:pt x="25907" y="91440"/>
                </a:lnTo>
                <a:lnTo>
                  <a:pt x="32003" y="88392"/>
                </a:lnTo>
                <a:lnTo>
                  <a:pt x="38100" y="83820"/>
                </a:lnTo>
                <a:lnTo>
                  <a:pt x="43433" y="80772"/>
                </a:lnTo>
                <a:lnTo>
                  <a:pt x="25907" y="80772"/>
                </a:lnTo>
                <a:lnTo>
                  <a:pt x="22859" y="79248"/>
                </a:lnTo>
                <a:lnTo>
                  <a:pt x="19812" y="76200"/>
                </a:lnTo>
                <a:lnTo>
                  <a:pt x="18287" y="73151"/>
                </a:lnTo>
                <a:lnTo>
                  <a:pt x="18287" y="64008"/>
                </a:lnTo>
                <a:lnTo>
                  <a:pt x="56387" y="38100"/>
                </a:lnTo>
                <a:lnTo>
                  <a:pt x="72847" y="38100"/>
                </a:lnTo>
                <a:lnTo>
                  <a:pt x="76200" y="21336"/>
                </a:lnTo>
                <a:lnTo>
                  <a:pt x="77724" y="15240"/>
                </a:lnTo>
                <a:lnTo>
                  <a:pt x="76200" y="12192"/>
                </a:lnTo>
                <a:lnTo>
                  <a:pt x="76200" y="7620"/>
                </a:lnTo>
                <a:lnTo>
                  <a:pt x="73151" y="4572"/>
                </a:lnTo>
                <a:close/>
              </a:path>
              <a:path w="81280" h="91439">
                <a:moveTo>
                  <a:pt x="65531" y="77724"/>
                </a:moveTo>
                <a:lnTo>
                  <a:pt x="48768" y="77724"/>
                </a:lnTo>
                <a:lnTo>
                  <a:pt x="47243" y="82296"/>
                </a:lnTo>
                <a:lnTo>
                  <a:pt x="47243" y="86868"/>
                </a:lnTo>
                <a:lnTo>
                  <a:pt x="50292" y="89916"/>
                </a:lnTo>
                <a:lnTo>
                  <a:pt x="53339" y="91440"/>
                </a:lnTo>
                <a:lnTo>
                  <a:pt x="56387" y="91440"/>
                </a:lnTo>
                <a:lnTo>
                  <a:pt x="61245" y="90582"/>
                </a:lnTo>
                <a:lnTo>
                  <a:pt x="66675" y="88011"/>
                </a:lnTo>
                <a:lnTo>
                  <a:pt x="72675" y="83724"/>
                </a:lnTo>
                <a:lnTo>
                  <a:pt x="77578" y="79248"/>
                </a:lnTo>
                <a:lnTo>
                  <a:pt x="67056" y="79248"/>
                </a:lnTo>
                <a:lnTo>
                  <a:pt x="65531" y="77724"/>
                </a:lnTo>
                <a:close/>
              </a:path>
              <a:path w="81280" h="91439">
                <a:moveTo>
                  <a:pt x="72847" y="38100"/>
                </a:moveTo>
                <a:lnTo>
                  <a:pt x="56387" y="38100"/>
                </a:lnTo>
                <a:lnTo>
                  <a:pt x="50292" y="71628"/>
                </a:lnTo>
                <a:lnTo>
                  <a:pt x="41147" y="77724"/>
                </a:lnTo>
                <a:lnTo>
                  <a:pt x="33527" y="80772"/>
                </a:lnTo>
                <a:lnTo>
                  <a:pt x="43433" y="80772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7056"/>
                </a:lnTo>
                <a:lnTo>
                  <a:pt x="72847" y="38100"/>
                </a:lnTo>
                <a:close/>
              </a:path>
              <a:path w="81280" h="91439">
                <a:moveTo>
                  <a:pt x="80771" y="71628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7" y="79248"/>
                </a:lnTo>
                <a:lnTo>
                  <a:pt x="77578" y="79248"/>
                </a:lnTo>
                <a:lnTo>
                  <a:pt x="79247" y="77724"/>
                </a:lnTo>
                <a:lnTo>
                  <a:pt x="80771" y="71628"/>
                </a:lnTo>
                <a:close/>
              </a:path>
              <a:path w="81280" h="91439">
                <a:moveTo>
                  <a:pt x="65531" y="0"/>
                </a:moveTo>
                <a:lnTo>
                  <a:pt x="51815" y="0"/>
                </a:lnTo>
                <a:lnTo>
                  <a:pt x="44338" y="309"/>
                </a:lnTo>
                <a:lnTo>
                  <a:pt x="15239" y="21336"/>
                </a:lnTo>
                <a:lnTo>
                  <a:pt x="13715" y="24384"/>
                </a:lnTo>
                <a:lnTo>
                  <a:pt x="15239" y="25908"/>
                </a:lnTo>
                <a:lnTo>
                  <a:pt x="15239" y="27432"/>
                </a:lnTo>
                <a:lnTo>
                  <a:pt x="16763" y="30480"/>
                </a:lnTo>
                <a:lnTo>
                  <a:pt x="25907" y="30480"/>
                </a:lnTo>
                <a:lnTo>
                  <a:pt x="27431" y="28956"/>
                </a:lnTo>
                <a:lnTo>
                  <a:pt x="28956" y="25908"/>
                </a:lnTo>
                <a:lnTo>
                  <a:pt x="30480" y="24384"/>
                </a:lnTo>
                <a:lnTo>
                  <a:pt x="30480" y="21336"/>
                </a:lnTo>
                <a:lnTo>
                  <a:pt x="32003" y="15240"/>
                </a:lnTo>
                <a:lnTo>
                  <a:pt x="32003" y="13716"/>
                </a:lnTo>
                <a:lnTo>
                  <a:pt x="39624" y="6096"/>
                </a:lnTo>
                <a:lnTo>
                  <a:pt x="44195" y="4572"/>
                </a:lnTo>
                <a:lnTo>
                  <a:pt x="73151" y="4572"/>
                </a:lnTo>
                <a:lnTo>
                  <a:pt x="70103" y="3048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06067" y="5856732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4675" y="4572"/>
                </a:moveTo>
                <a:lnTo>
                  <a:pt x="53340" y="4572"/>
                </a:lnTo>
                <a:lnTo>
                  <a:pt x="57912" y="6096"/>
                </a:lnTo>
                <a:lnTo>
                  <a:pt x="59435" y="10668"/>
                </a:lnTo>
                <a:lnTo>
                  <a:pt x="60959" y="13716"/>
                </a:lnTo>
                <a:lnTo>
                  <a:pt x="60959" y="19812"/>
                </a:lnTo>
                <a:lnTo>
                  <a:pt x="59435" y="27432"/>
                </a:lnTo>
                <a:lnTo>
                  <a:pt x="59435" y="32004"/>
                </a:lnTo>
                <a:lnTo>
                  <a:pt x="47720" y="35433"/>
                </a:lnTo>
                <a:lnTo>
                  <a:pt x="37718" y="38862"/>
                </a:lnTo>
                <a:lnTo>
                  <a:pt x="29432" y="42291"/>
                </a:lnTo>
                <a:lnTo>
                  <a:pt x="22859" y="45720"/>
                </a:lnTo>
                <a:lnTo>
                  <a:pt x="16763" y="48768"/>
                </a:lnTo>
                <a:lnTo>
                  <a:pt x="10668" y="53340"/>
                </a:lnTo>
                <a:lnTo>
                  <a:pt x="7619" y="57912"/>
                </a:lnTo>
                <a:lnTo>
                  <a:pt x="4571" y="60960"/>
                </a:lnTo>
                <a:lnTo>
                  <a:pt x="3047" y="64008"/>
                </a:lnTo>
                <a:lnTo>
                  <a:pt x="1523" y="68580"/>
                </a:lnTo>
                <a:lnTo>
                  <a:pt x="0" y="76200"/>
                </a:lnTo>
                <a:lnTo>
                  <a:pt x="1523" y="80772"/>
                </a:lnTo>
                <a:lnTo>
                  <a:pt x="7619" y="89916"/>
                </a:lnTo>
                <a:lnTo>
                  <a:pt x="12191" y="91440"/>
                </a:lnTo>
                <a:lnTo>
                  <a:pt x="25907" y="91440"/>
                </a:lnTo>
                <a:lnTo>
                  <a:pt x="30479" y="89916"/>
                </a:lnTo>
                <a:lnTo>
                  <a:pt x="32003" y="88392"/>
                </a:lnTo>
                <a:lnTo>
                  <a:pt x="39623" y="83820"/>
                </a:lnTo>
                <a:lnTo>
                  <a:pt x="44195" y="80772"/>
                </a:lnTo>
                <a:lnTo>
                  <a:pt x="25907" y="80772"/>
                </a:lnTo>
                <a:lnTo>
                  <a:pt x="22859" y="79248"/>
                </a:lnTo>
                <a:lnTo>
                  <a:pt x="21335" y="76200"/>
                </a:lnTo>
                <a:lnTo>
                  <a:pt x="18287" y="73151"/>
                </a:lnTo>
                <a:lnTo>
                  <a:pt x="18287" y="68580"/>
                </a:lnTo>
                <a:lnTo>
                  <a:pt x="19812" y="64008"/>
                </a:lnTo>
                <a:lnTo>
                  <a:pt x="19812" y="60960"/>
                </a:lnTo>
                <a:lnTo>
                  <a:pt x="21335" y="57912"/>
                </a:lnTo>
                <a:lnTo>
                  <a:pt x="27431" y="51816"/>
                </a:lnTo>
                <a:lnTo>
                  <a:pt x="36575" y="45720"/>
                </a:lnTo>
                <a:lnTo>
                  <a:pt x="41147" y="44196"/>
                </a:lnTo>
                <a:lnTo>
                  <a:pt x="47243" y="41148"/>
                </a:lnTo>
                <a:lnTo>
                  <a:pt x="57912" y="38100"/>
                </a:lnTo>
                <a:lnTo>
                  <a:pt x="72847" y="38100"/>
                </a:lnTo>
                <a:lnTo>
                  <a:pt x="74675" y="28956"/>
                </a:lnTo>
                <a:lnTo>
                  <a:pt x="77723" y="21336"/>
                </a:lnTo>
                <a:lnTo>
                  <a:pt x="77723" y="12192"/>
                </a:lnTo>
                <a:lnTo>
                  <a:pt x="76200" y="7620"/>
                </a:lnTo>
                <a:lnTo>
                  <a:pt x="74675" y="4572"/>
                </a:lnTo>
                <a:close/>
              </a:path>
              <a:path w="81280" h="91439">
                <a:moveTo>
                  <a:pt x="67056" y="77724"/>
                </a:moveTo>
                <a:lnTo>
                  <a:pt x="48768" y="77724"/>
                </a:lnTo>
                <a:lnTo>
                  <a:pt x="48768" y="86868"/>
                </a:lnTo>
                <a:lnTo>
                  <a:pt x="53340" y="91440"/>
                </a:lnTo>
                <a:lnTo>
                  <a:pt x="56387" y="91440"/>
                </a:lnTo>
                <a:lnTo>
                  <a:pt x="62126" y="90582"/>
                </a:lnTo>
                <a:lnTo>
                  <a:pt x="68008" y="88011"/>
                </a:lnTo>
                <a:lnTo>
                  <a:pt x="74175" y="83724"/>
                </a:lnTo>
                <a:lnTo>
                  <a:pt x="79096" y="79248"/>
                </a:lnTo>
                <a:lnTo>
                  <a:pt x="67056" y="79248"/>
                </a:lnTo>
                <a:lnTo>
                  <a:pt x="67056" y="77724"/>
                </a:lnTo>
                <a:close/>
              </a:path>
              <a:path w="81280" h="91439">
                <a:moveTo>
                  <a:pt x="72847" y="38100"/>
                </a:moveTo>
                <a:lnTo>
                  <a:pt x="57912" y="38100"/>
                </a:lnTo>
                <a:lnTo>
                  <a:pt x="50291" y="71628"/>
                </a:lnTo>
                <a:lnTo>
                  <a:pt x="41147" y="77724"/>
                </a:lnTo>
                <a:lnTo>
                  <a:pt x="35051" y="80772"/>
                </a:lnTo>
                <a:lnTo>
                  <a:pt x="44195" y="80772"/>
                </a:lnTo>
                <a:lnTo>
                  <a:pt x="48768" y="77724"/>
                </a:lnTo>
                <a:lnTo>
                  <a:pt x="67056" y="77724"/>
                </a:lnTo>
                <a:lnTo>
                  <a:pt x="65531" y="76200"/>
                </a:lnTo>
                <a:lnTo>
                  <a:pt x="65531" y="74675"/>
                </a:lnTo>
                <a:lnTo>
                  <a:pt x="67056" y="73151"/>
                </a:lnTo>
                <a:lnTo>
                  <a:pt x="67056" y="67056"/>
                </a:lnTo>
                <a:lnTo>
                  <a:pt x="72847" y="38100"/>
                </a:lnTo>
                <a:close/>
              </a:path>
              <a:path w="81280" h="91439">
                <a:moveTo>
                  <a:pt x="80772" y="71628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8" y="79248"/>
                </a:lnTo>
                <a:lnTo>
                  <a:pt x="79096" y="79248"/>
                </a:lnTo>
                <a:lnTo>
                  <a:pt x="80772" y="77724"/>
                </a:lnTo>
                <a:lnTo>
                  <a:pt x="80772" y="71628"/>
                </a:lnTo>
                <a:close/>
              </a:path>
              <a:path w="81280" h="91439">
                <a:moveTo>
                  <a:pt x="65531" y="0"/>
                </a:moveTo>
                <a:lnTo>
                  <a:pt x="42671" y="0"/>
                </a:lnTo>
                <a:lnTo>
                  <a:pt x="33528" y="1524"/>
                </a:lnTo>
                <a:lnTo>
                  <a:pt x="27431" y="6096"/>
                </a:lnTo>
                <a:lnTo>
                  <a:pt x="19812" y="10668"/>
                </a:lnTo>
                <a:lnTo>
                  <a:pt x="16763" y="15240"/>
                </a:lnTo>
                <a:lnTo>
                  <a:pt x="15240" y="21336"/>
                </a:lnTo>
                <a:lnTo>
                  <a:pt x="15240" y="25908"/>
                </a:lnTo>
                <a:lnTo>
                  <a:pt x="16763" y="27432"/>
                </a:lnTo>
                <a:lnTo>
                  <a:pt x="16763" y="30480"/>
                </a:lnTo>
                <a:lnTo>
                  <a:pt x="25907" y="30480"/>
                </a:lnTo>
                <a:lnTo>
                  <a:pt x="30479" y="25908"/>
                </a:lnTo>
                <a:lnTo>
                  <a:pt x="30479" y="24384"/>
                </a:lnTo>
                <a:lnTo>
                  <a:pt x="32003" y="21336"/>
                </a:lnTo>
                <a:lnTo>
                  <a:pt x="32003" y="15240"/>
                </a:lnTo>
                <a:lnTo>
                  <a:pt x="33528" y="13716"/>
                </a:lnTo>
                <a:lnTo>
                  <a:pt x="35051" y="10668"/>
                </a:lnTo>
                <a:lnTo>
                  <a:pt x="38100" y="9144"/>
                </a:lnTo>
                <a:lnTo>
                  <a:pt x="41147" y="6096"/>
                </a:lnTo>
                <a:lnTo>
                  <a:pt x="44195" y="4572"/>
                </a:lnTo>
                <a:lnTo>
                  <a:pt x="74675" y="4572"/>
                </a:lnTo>
                <a:lnTo>
                  <a:pt x="70103" y="3048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132832" y="5478780"/>
            <a:ext cx="353567" cy="12039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770120" y="5506212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70">
                <a:moveTo>
                  <a:pt x="44195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1" y="89915"/>
                </a:lnTo>
                <a:lnTo>
                  <a:pt x="44195" y="86867"/>
                </a:lnTo>
                <a:close/>
              </a:path>
              <a:path w="96520" h="90170">
                <a:moveTo>
                  <a:pt x="96012" y="86867"/>
                </a:moveTo>
                <a:lnTo>
                  <a:pt x="51815" y="86867"/>
                </a:lnTo>
                <a:lnTo>
                  <a:pt x="51815" y="89915"/>
                </a:lnTo>
                <a:lnTo>
                  <a:pt x="94487" y="89915"/>
                </a:lnTo>
                <a:lnTo>
                  <a:pt x="96012" y="86867"/>
                </a:lnTo>
                <a:close/>
              </a:path>
              <a:path w="96520" h="90170">
                <a:moveTo>
                  <a:pt x="45719" y="12191"/>
                </a:moveTo>
                <a:lnTo>
                  <a:pt x="25907" y="12191"/>
                </a:lnTo>
                <a:lnTo>
                  <a:pt x="25907" y="13715"/>
                </a:lnTo>
                <a:lnTo>
                  <a:pt x="27431" y="13715"/>
                </a:lnTo>
                <a:lnTo>
                  <a:pt x="27431" y="19812"/>
                </a:lnTo>
                <a:lnTo>
                  <a:pt x="25907" y="27431"/>
                </a:lnTo>
                <a:lnTo>
                  <a:pt x="24383" y="38100"/>
                </a:lnTo>
                <a:lnTo>
                  <a:pt x="16763" y="70103"/>
                </a:lnTo>
                <a:lnTo>
                  <a:pt x="7619" y="86867"/>
                </a:lnTo>
                <a:lnTo>
                  <a:pt x="39624" y="86867"/>
                </a:lnTo>
                <a:lnTo>
                  <a:pt x="36575" y="85343"/>
                </a:lnTo>
                <a:lnTo>
                  <a:pt x="35051" y="85343"/>
                </a:lnTo>
                <a:lnTo>
                  <a:pt x="32003" y="82295"/>
                </a:lnTo>
                <a:lnTo>
                  <a:pt x="32003" y="76200"/>
                </a:lnTo>
                <a:lnTo>
                  <a:pt x="33527" y="70103"/>
                </a:lnTo>
                <a:lnTo>
                  <a:pt x="42671" y="24383"/>
                </a:lnTo>
                <a:lnTo>
                  <a:pt x="49506" y="18383"/>
                </a:lnTo>
                <a:lnTo>
                  <a:pt x="49654" y="18287"/>
                </a:lnTo>
                <a:lnTo>
                  <a:pt x="44195" y="18287"/>
                </a:lnTo>
                <a:lnTo>
                  <a:pt x="45719" y="12191"/>
                </a:lnTo>
                <a:close/>
              </a:path>
              <a:path w="96520" h="90170">
                <a:moveTo>
                  <a:pt x="88391" y="85343"/>
                </a:moveTo>
                <a:lnTo>
                  <a:pt x="60959" y="85343"/>
                </a:lnTo>
                <a:lnTo>
                  <a:pt x="57912" y="86867"/>
                </a:lnTo>
                <a:lnTo>
                  <a:pt x="91439" y="86867"/>
                </a:lnTo>
                <a:lnTo>
                  <a:pt x="88391" y="85343"/>
                </a:lnTo>
                <a:close/>
              </a:path>
              <a:path w="96520" h="90170">
                <a:moveTo>
                  <a:pt x="94487" y="10667"/>
                </a:moveTo>
                <a:lnTo>
                  <a:pt x="73151" y="10667"/>
                </a:lnTo>
                <a:lnTo>
                  <a:pt x="76200" y="13715"/>
                </a:lnTo>
                <a:lnTo>
                  <a:pt x="79247" y="19812"/>
                </a:lnTo>
                <a:lnTo>
                  <a:pt x="79247" y="25907"/>
                </a:lnTo>
                <a:lnTo>
                  <a:pt x="77724" y="33527"/>
                </a:lnTo>
                <a:lnTo>
                  <a:pt x="70103" y="70103"/>
                </a:lnTo>
                <a:lnTo>
                  <a:pt x="68579" y="74675"/>
                </a:lnTo>
                <a:lnTo>
                  <a:pt x="67055" y="77724"/>
                </a:lnTo>
                <a:lnTo>
                  <a:pt x="67055" y="79248"/>
                </a:lnTo>
                <a:lnTo>
                  <a:pt x="65531" y="82295"/>
                </a:lnTo>
                <a:lnTo>
                  <a:pt x="62483" y="85343"/>
                </a:lnTo>
                <a:lnTo>
                  <a:pt x="86867" y="85343"/>
                </a:lnTo>
                <a:lnTo>
                  <a:pt x="85343" y="83819"/>
                </a:lnTo>
                <a:lnTo>
                  <a:pt x="85343" y="82295"/>
                </a:lnTo>
                <a:lnTo>
                  <a:pt x="83819" y="80771"/>
                </a:lnTo>
                <a:lnTo>
                  <a:pt x="83819" y="76200"/>
                </a:lnTo>
                <a:lnTo>
                  <a:pt x="85343" y="70103"/>
                </a:lnTo>
                <a:lnTo>
                  <a:pt x="94487" y="24383"/>
                </a:lnTo>
                <a:lnTo>
                  <a:pt x="96012" y="18287"/>
                </a:lnTo>
                <a:lnTo>
                  <a:pt x="94487" y="15239"/>
                </a:lnTo>
                <a:lnTo>
                  <a:pt x="94487" y="10667"/>
                </a:lnTo>
                <a:close/>
              </a:path>
              <a:path w="96520" h="90170">
                <a:moveTo>
                  <a:pt x="86867" y="0"/>
                </a:moveTo>
                <a:lnTo>
                  <a:pt x="77724" y="0"/>
                </a:lnTo>
                <a:lnTo>
                  <a:pt x="70342" y="1143"/>
                </a:lnTo>
                <a:lnTo>
                  <a:pt x="62102" y="4572"/>
                </a:lnTo>
                <a:lnTo>
                  <a:pt x="53292" y="10287"/>
                </a:lnTo>
                <a:lnTo>
                  <a:pt x="44195" y="18287"/>
                </a:lnTo>
                <a:lnTo>
                  <a:pt x="49654" y="18287"/>
                </a:lnTo>
                <a:lnTo>
                  <a:pt x="56197" y="14096"/>
                </a:lnTo>
                <a:lnTo>
                  <a:pt x="62603" y="11525"/>
                </a:lnTo>
                <a:lnTo>
                  <a:pt x="68579" y="10667"/>
                </a:lnTo>
                <a:lnTo>
                  <a:pt x="94487" y="10667"/>
                </a:lnTo>
                <a:lnTo>
                  <a:pt x="94487" y="9143"/>
                </a:lnTo>
                <a:lnTo>
                  <a:pt x="88391" y="3048"/>
                </a:lnTo>
                <a:lnTo>
                  <a:pt x="86867" y="0"/>
                </a:lnTo>
                <a:close/>
              </a:path>
              <a:path w="96520" h="90170">
                <a:moveTo>
                  <a:pt x="48767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5239" y="13715"/>
                </a:lnTo>
                <a:lnTo>
                  <a:pt x="18287" y="12191"/>
                </a:lnTo>
                <a:lnTo>
                  <a:pt x="45719" y="12191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371088" y="5478780"/>
            <a:ext cx="352044" cy="12039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465832" y="5478780"/>
            <a:ext cx="353568" cy="12039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536191" y="5478780"/>
            <a:ext cx="353568" cy="12039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817364" y="5945124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7"/>
                </a:moveTo>
                <a:lnTo>
                  <a:pt x="0" y="48767"/>
                </a:lnTo>
                <a:lnTo>
                  <a:pt x="0" y="50291"/>
                </a:lnTo>
                <a:lnTo>
                  <a:pt x="24384" y="50291"/>
                </a:lnTo>
                <a:lnTo>
                  <a:pt x="24384" y="48767"/>
                </a:lnTo>
                <a:close/>
              </a:path>
              <a:path w="53339" h="50800">
                <a:moveTo>
                  <a:pt x="53339" y="48767"/>
                </a:moveTo>
                <a:lnTo>
                  <a:pt x="28956" y="48767"/>
                </a:lnTo>
                <a:lnTo>
                  <a:pt x="28956" y="50291"/>
                </a:lnTo>
                <a:lnTo>
                  <a:pt x="53339" y="50291"/>
                </a:lnTo>
                <a:lnTo>
                  <a:pt x="53339" y="48767"/>
                </a:lnTo>
                <a:close/>
              </a:path>
              <a:path w="53339" h="50800">
                <a:moveTo>
                  <a:pt x="26416" y="6095"/>
                </a:moveTo>
                <a:lnTo>
                  <a:pt x="15239" y="6095"/>
                </a:lnTo>
                <a:lnTo>
                  <a:pt x="15239" y="15239"/>
                </a:lnTo>
                <a:lnTo>
                  <a:pt x="13715" y="21336"/>
                </a:lnTo>
                <a:lnTo>
                  <a:pt x="10668" y="39624"/>
                </a:lnTo>
                <a:lnTo>
                  <a:pt x="7620" y="45719"/>
                </a:lnTo>
                <a:lnTo>
                  <a:pt x="4572" y="48767"/>
                </a:lnTo>
                <a:lnTo>
                  <a:pt x="21336" y="48767"/>
                </a:lnTo>
                <a:lnTo>
                  <a:pt x="18287" y="45719"/>
                </a:lnTo>
                <a:lnTo>
                  <a:pt x="18287" y="39624"/>
                </a:lnTo>
                <a:lnTo>
                  <a:pt x="24384" y="13715"/>
                </a:lnTo>
                <a:lnTo>
                  <a:pt x="28956" y="9143"/>
                </a:lnTo>
                <a:lnTo>
                  <a:pt x="25908" y="9143"/>
                </a:lnTo>
                <a:lnTo>
                  <a:pt x="26416" y="6095"/>
                </a:lnTo>
                <a:close/>
              </a:path>
              <a:path w="53339" h="50800">
                <a:moveTo>
                  <a:pt x="53339" y="6095"/>
                </a:moveTo>
                <a:lnTo>
                  <a:pt x="41148" y="6095"/>
                </a:lnTo>
                <a:lnTo>
                  <a:pt x="44196" y="9143"/>
                </a:lnTo>
                <a:lnTo>
                  <a:pt x="44196" y="18287"/>
                </a:lnTo>
                <a:lnTo>
                  <a:pt x="39624" y="39624"/>
                </a:lnTo>
                <a:lnTo>
                  <a:pt x="39624" y="42671"/>
                </a:lnTo>
                <a:lnTo>
                  <a:pt x="38100" y="44195"/>
                </a:lnTo>
                <a:lnTo>
                  <a:pt x="38100" y="45719"/>
                </a:lnTo>
                <a:lnTo>
                  <a:pt x="36575" y="47243"/>
                </a:lnTo>
                <a:lnTo>
                  <a:pt x="35051" y="47243"/>
                </a:lnTo>
                <a:lnTo>
                  <a:pt x="33527" y="48767"/>
                </a:lnTo>
                <a:lnTo>
                  <a:pt x="50291" y="48767"/>
                </a:lnTo>
                <a:lnTo>
                  <a:pt x="48768" y="47243"/>
                </a:lnTo>
                <a:lnTo>
                  <a:pt x="48768" y="45719"/>
                </a:lnTo>
                <a:lnTo>
                  <a:pt x="47244" y="45719"/>
                </a:lnTo>
                <a:lnTo>
                  <a:pt x="47244" y="42671"/>
                </a:lnTo>
                <a:lnTo>
                  <a:pt x="48768" y="39624"/>
                </a:lnTo>
                <a:lnTo>
                  <a:pt x="53339" y="18287"/>
                </a:lnTo>
                <a:lnTo>
                  <a:pt x="53339" y="6095"/>
                </a:lnTo>
                <a:close/>
              </a:path>
              <a:path w="53339" h="50800">
                <a:moveTo>
                  <a:pt x="48768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5908" y="9143"/>
                </a:lnTo>
                <a:lnTo>
                  <a:pt x="28956" y="9143"/>
                </a:lnTo>
                <a:lnTo>
                  <a:pt x="30480" y="7619"/>
                </a:lnTo>
                <a:lnTo>
                  <a:pt x="35051" y="6095"/>
                </a:lnTo>
                <a:lnTo>
                  <a:pt x="53339" y="6095"/>
                </a:lnTo>
                <a:lnTo>
                  <a:pt x="53339" y="4571"/>
                </a:lnTo>
                <a:lnTo>
                  <a:pt x="48768" y="0"/>
                </a:lnTo>
                <a:close/>
              </a:path>
              <a:path w="53339" h="50800">
                <a:moveTo>
                  <a:pt x="27432" y="0"/>
                </a:moveTo>
                <a:lnTo>
                  <a:pt x="24384" y="0"/>
                </a:lnTo>
                <a:lnTo>
                  <a:pt x="9144" y="6095"/>
                </a:lnTo>
                <a:lnTo>
                  <a:pt x="9144" y="7619"/>
                </a:lnTo>
                <a:lnTo>
                  <a:pt x="10668" y="6095"/>
                </a:lnTo>
                <a:lnTo>
                  <a:pt x="26416" y="6095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882896" y="5442204"/>
            <a:ext cx="30480" cy="66040"/>
          </a:xfrm>
          <a:custGeom>
            <a:avLst/>
            <a:gdLst/>
            <a:ahLst/>
            <a:cxnLst/>
            <a:rect l="l" t="t" r="r" b="b"/>
            <a:pathLst>
              <a:path w="30479" h="66039">
                <a:moveTo>
                  <a:pt x="16763" y="19812"/>
                </a:moveTo>
                <a:lnTo>
                  <a:pt x="9143" y="19812"/>
                </a:lnTo>
                <a:lnTo>
                  <a:pt x="1524" y="53339"/>
                </a:lnTo>
                <a:lnTo>
                  <a:pt x="1524" y="56387"/>
                </a:lnTo>
                <a:lnTo>
                  <a:pt x="0" y="59436"/>
                </a:lnTo>
                <a:lnTo>
                  <a:pt x="1524" y="60960"/>
                </a:lnTo>
                <a:lnTo>
                  <a:pt x="1524" y="62484"/>
                </a:lnTo>
                <a:lnTo>
                  <a:pt x="3048" y="64008"/>
                </a:lnTo>
                <a:lnTo>
                  <a:pt x="3048" y="65532"/>
                </a:lnTo>
                <a:lnTo>
                  <a:pt x="13715" y="65532"/>
                </a:lnTo>
                <a:lnTo>
                  <a:pt x="15239" y="64008"/>
                </a:lnTo>
                <a:lnTo>
                  <a:pt x="18287" y="62484"/>
                </a:lnTo>
                <a:lnTo>
                  <a:pt x="21336" y="59436"/>
                </a:lnTo>
                <a:lnTo>
                  <a:pt x="10667" y="59436"/>
                </a:lnTo>
                <a:lnTo>
                  <a:pt x="10667" y="51815"/>
                </a:lnTo>
                <a:lnTo>
                  <a:pt x="16763" y="19812"/>
                </a:lnTo>
                <a:close/>
              </a:path>
              <a:path w="30479" h="66039">
                <a:moveTo>
                  <a:pt x="22859" y="56387"/>
                </a:moveTo>
                <a:lnTo>
                  <a:pt x="19812" y="56387"/>
                </a:lnTo>
                <a:lnTo>
                  <a:pt x="18287" y="57912"/>
                </a:lnTo>
                <a:lnTo>
                  <a:pt x="18287" y="59436"/>
                </a:lnTo>
                <a:lnTo>
                  <a:pt x="21336" y="59436"/>
                </a:lnTo>
                <a:lnTo>
                  <a:pt x="22859" y="56387"/>
                </a:lnTo>
                <a:close/>
              </a:path>
              <a:path w="30479" h="66039">
                <a:moveTo>
                  <a:pt x="21336" y="0"/>
                </a:moveTo>
                <a:lnTo>
                  <a:pt x="19812" y="0"/>
                </a:lnTo>
                <a:lnTo>
                  <a:pt x="16763" y="6096"/>
                </a:lnTo>
                <a:lnTo>
                  <a:pt x="15239" y="7620"/>
                </a:lnTo>
                <a:lnTo>
                  <a:pt x="12191" y="9144"/>
                </a:lnTo>
                <a:lnTo>
                  <a:pt x="10667" y="12191"/>
                </a:lnTo>
                <a:lnTo>
                  <a:pt x="7619" y="13715"/>
                </a:lnTo>
                <a:lnTo>
                  <a:pt x="6095" y="15239"/>
                </a:lnTo>
                <a:lnTo>
                  <a:pt x="3048" y="16763"/>
                </a:lnTo>
                <a:lnTo>
                  <a:pt x="0" y="19812"/>
                </a:lnTo>
                <a:lnTo>
                  <a:pt x="28955" y="19812"/>
                </a:lnTo>
                <a:lnTo>
                  <a:pt x="30479" y="15239"/>
                </a:lnTo>
                <a:lnTo>
                  <a:pt x="18287" y="15239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905755" y="5431536"/>
            <a:ext cx="53340" cy="76200"/>
          </a:xfrm>
          <a:custGeom>
            <a:avLst/>
            <a:gdLst/>
            <a:ahLst/>
            <a:cxnLst/>
            <a:rect l="l" t="t" r="r" b="b"/>
            <a:pathLst>
              <a:path w="53339" h="76200">
                <a:moveTo>
                  <a:pt x="24384" y="74675"/>
                </a:moveTo>
                <a:lnTo>
                  <a:pt x="0" y="74675"/>
                </a:lnTo>
                <a:lnTo>
                  <a:pt x="0" y="76200"/>
                </a:lnTo>
                <a:lnTo>
                  <a:pt x="24384" y="76200"/>
                </a:lnTo>
                <a:lnTo>
                  <a:pt x="24384" y="74675"/>
                </a:lnTo>
                <a:close/>
              </a:path>
              <a:path w="53339" h="76200">
                <a:moveTo>
                  <a:pt x="53340" y="74675"/>
                </a:moveTo>
                <a:lnTo>
                  <a:pt x="28956" y="74675"/>
                </a:lnTo>
                <a:lnTo>
                  <a:pt x="28956" y="76200"/>
                </a:lnTo>
                <a:lnTo>
                  <a:pt x="51816" y="76200"/>
                </a:lnTo>
                <a:lnTo>
                  <a:pt x="53340" y="74675"/>
                </a:lnTo>
                <a:close/>
              </a:path>
              <a:path w="53339" h="76200">
                <a:moveTo>
                  <a:pt x="19812" y="73151"/>
                </a:moveTo>
                <a:lnTo>
                  <a:pt x="3048" y="73151"/>
                </a:lnTo>
                <a:lnTo>
                  <a:pt x="1524" y="74675"/>
                </a:lnTo>
                <a:lnTo>
                  <a:pt x="21336" y="74675"/>
                </a:lnTo>
                <a:lnTo>
                  <a:pt x="19812" y="73151"/>
                </a:lnTo>
                <a:close/>
              </a:path>
              <a:path w="53339" h="76200">
                <a:moveTo>
                  <a:pt x="48768" y="73151"/>
                </a:moveTo>
                <a:lnTo>
                  <a:pt x="33528" y="73151"/>
                </a:lnTo>
                <a:lnTo>
                  <a:pt x="32004" y="74675"/>
                </a:lnTo>
                <a:lnTo>
                  <a:pt x="48768" y="74675"/>
                </a:lnTo>
                <a:lnTo>
                  <a:pt x="48768" y="73151"/>
                </a:lnTo>
                <a:close/>
              </a:path>
              <a:path w="53339" h="76200">
                <a:moveTo>
                  <a:pt x="18288" y="71627"/>
                </a:moveTo>
                <a:lnTo>
                  <a:pt x="6096" y="71627"/>
                </a:lnTo>
                <a:lnTo>
                  <a:pt x="6096" y="73151"/>
                </a:lnTo>
                <a:lnTo>
                  <a:pt x="18288" y="73151"/>
                </a:lnTo>
                <a:lnTo>
                  <a:pt x="18288" y="71627"/>
                </a:lnTo>
                <a:close/>
              </a:path>
              <a:path w="53339" h="76200">
                <a:moveTo>
                  <a:pt x="51816" y="32003"/>
                </a:moveTo>
                <a:lnTo>
                  <a:pt x="41148" y="32003"/>
                </a:lnTo>
                <a:lnTo>
                  <a:pt x="41148" y="33527"/>
                </a:lnTo>
                <a:lnTo>
                  <a:pt x="42672" y="33527"/>
                </a:lnTo>
                <a:lnTo>
                  <a:pt x="42672" y="35051"/>
                </a:lnTo>
                <a:lnTo>
                  <a:pt x="44196" y="36575"/>
                </a:lnTo>
                <a:lnTo>
                  <a:pt x="44196" y="38100"/>
                </a:lnTo>
                <a:lnTo>
                  <a:pt x="42672" y="42671"/>
                </a:lnTo>
                <a:lnTo>
                  <a:pt x="42672" y="47243"/>
                </a:lnTo>
                <a:lnTo>
                  <a:pt x="38100" y="65531"/>
                </a:lnTo>
                <a:lnTo>
                  <a:pt x="38100" y="70103"/>
                </a:lnTo>
                <a:lnTo>
                  <a:pt x="36576" y="70103"/>
                </a:lnTo>
                <a:lnTo>
                  <a:pt x="36576" y="71627"/>
                </a:lnTo>
                <a:lnTo>
                  <a:pt x="35052" y="73151"/>
                </a:lnTo>
                <a:lnTo>
                  <a:pt x="47244" y="73151"/>
                </a:lnTo>
                <a:lnTo>
                  <a:pt x="47244" y="65531"/>
                </a:lnTo>
                <a:lnTo>
                  <a:pt x="51816" y="47243"/>
                </a:lnTo>
                <a:lnTo>
                  <a:pt x="51816" y="41147"/>
                </a:lnTo>
                <a:lnTo>
                  <a:pt x="53340" y="36575"/>
                </a:lnTo>
                <a:lnTo>
                  <a:pt x="53340" y="35051"/>
                </a:lnTo>
                <a:lnTo>
                  <a:pt x="51816" y="32003"/>
                </a:lnTo>
                <a:close/>
              </a:path>
              <a:path w="53339" h="76200">
                <a:moveTo>
                  <a:pt x="30678" y="6095"/>
                </a:moveTo>
                <a:lnTo>
                  <a:pt x="19812" y="6095"/>
                </a:lnTo>
                <a:lnTo>
                  <a:pt x="19812" y="15239"/>
                </a:lnTo>
                <a:lnTo>
                  <a:pt x="18288" y="19812"/>
                </a:lnTo>
                <a:lnTo>
                  <a:pt x="9144" y="65531"/>
                </a:lnTo>
                <a:lnTo>
                  <a:pt x="9144" y="68579"/>
                </a:lnTo>
                <a:lnTo>
                  <a:pt x="7620" y="70103"/>
                </a:lnTo>
                <a:lnTo>
                  <a:pt x="7620" y="71627"/>
                </a:lnTo>
                <a:lnTo>
                  <a:pt x="16764" y="71627"/>
                </a:lnTo>
                <a:lnTo>
                  <a:pt x="16764" y="70103"/>
                </a:lnTo>
                <a:lnTo>
                  <a:pt x="18288" y="68579"/>
                </a:lnTo>
                <a:lnTo>
                  <a:pt x="18288" y="65531"/>
                </a:lnTo>
                <a:lnTo>
                  <a:pt x="24384" y="38100"/>
                </a:lnTo>
                <a:lnTo>
                  <a:pt x="27432" y="36575"/>
                </a:lnTo>
                <a:lnTo>
                  <a:pt x="28194" y="35051"/>
                </a:lnTo>
                <a:lnTo>
                  <a:pt x="24384" y="35051"/>
                </a:lnTo>
                <a:lnTo>
                  <a:pt x="30678" y="6095"/>
                </a:lnTo>
                <a:close/>
              </a:path>
              <a:path w="53339" h="76200">
                <a:moveTo>
                  <a:pt x="48768" y="25907"/>
                </a:moveTo>
                <a:lnTo>
                  <a:pt x="38100" y="25907"/>
                </a:lnTo>
                <a:lnTo>
                  <a:pt x="35052" y="27431"/>
                </a:lnTo>
                <a:lnTo>
                  <a:pt x="33528" y="28955"/>
                </a:lnTo>
                <a:lnTo>
                  <a:pt x="28956" y="30479"/>
                </a:lnTo>
                <a:lnTo>
                  <a:pt x="24384" y="35051"/>
                </a:lnTo>
                <a:lnTo>
                  <a:pt x="28194" y="35051"/>
                </a:lnTo>
                <a:lnTo>
                  <a:pt x="28956" y="33527"/>
                </a:lnTo>
                <a:lnTo>
                  <a:pt x="32004" y="33527"/>
                </a:lnTo>
                <a:lnTo>
                  <a:pt x="33528" y="32003"/>
                </a:lnTo>
                <a:lnTo>
                  <a:pt x="51816" y="32003"/>
                </a:lnTo>
                <a:lnTo>
                  <a:pt x="51816" y="28955"/>
                </a:lnTo>
                <a:lnTo>
                  <a:pt x="48768" y="25907"/>
                </a:lnTo>
                <a:close/>
              </a:path>
              <a:path w="53339" h="76200">
                <a:moveTo>
                  <a:pt x="32004" y="0"/>
                </a:moveTo>
                <a:lnTo>
                  <a:pt x="28956" y="0"/>
                </a:lnTo>
                <a:lnTo>
                  <a:pt x="13716" y="6095"/>
                </a:lnTo>
                <a:lnTo>
                  <a:pt x="13716" y="7619"/>
                </a:lnTo>
                <a:lnTo>
                  <a:pt x="15240" y="6095"/>
                </a:lnTo>
                <a:lnTo>
                  <a:pt x="30678" y="6095"/>
                </a:lnTo>
                <a:lnTo>
                  <a:pt x="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089148" y="5431536"/>
            <a:ext cx="105156" cy="777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73223" y="5457444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3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3" y="50292"/>
                </a:lnTo>
                <a:lnTo>
                  <a:pt x="24383" y="48768"/>
                </a:lnTo>
                <a:close/>
              </a:path>
              <a:path w="53339" h="50800">
                <a:moveTo>
                  <a:pt x="53339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39" y="50292"/>
                </a:lnTo>
                <a:lnTo>
                  <a:pt x="53339" y="48768"/>
                </a:lnTo>
                <a:close/>
              </a:path>
              <a:path w="53339" h="50800">
                <a:moveTo>
                  <a:pt x="18287" y="45720"/>
                </a:moveTo>
                <a:lnTo>
                  <a:pt x="6095" y="45720"/>
                </a:lnTo>
                <a:lnTo>
                  <a:pt x="3048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5720"/>
                </a:lnTo>
                <a:close/>
              </a:path>
              <a:path w="53339" h="50800">
                <a:moveTo>
                  <a:pt x="48768" y="47244"/>
                </a:moveTo>
                <a:lnTo>
                  <a:pt x="33527" y="47244"/>
                </a:lnTo>
                <a:lnTo>
                  <a:pt x="32003" y="48768"/>
                </a:lnTo>
                <a:lnTo>
                  <a:pt x="48768" y="48768"/>
                </a:lnTo>
                <a:lnTo>
                  <a:pt x="48768" y="47244"/>
                </a:lnTo>
                <a:close/>
              </a:path>
              <a:path w="53339" h="50800">
                <a:moveTo>
                  <a:pt x="52577" y="6096"/>
                </a:moveTo>
                <a:lnTo>
                  <a:pt x="41148" y="6096"/>
                </a:lnTo>
                <a:lnTo>
                  <a:pt x="42671" y="7620"/>
                </a:lnTo>
                <a:lnTo>
                  <a:pt x="42671" y="9144"/>
                </a:lnTo>
                <a:lnTo>
                  <a:pt x="44195" y="10668"/>
                </a:lnTo>
                <a:lnTo>
                  <a:pt x="44195" y="13716"/>
                </a:lnTo>
                <a:lnTo>
                  <a:pt x="42671" y="18287"/>
                </a:lnTo>
                <a:lnTo>
                  <a:pt x="38100" y="39624"/>
                </a:lnTo>
                <a:lnTo>
                  <a:pt x="38100" y="44196"/>
                </a:lnTo>
                <a:lnTo>
                  <a:pt x="36575" y="44196"/>
                </a:lnTo>
                <a:lnTo>
                  <a:pt x="36575" y="45720"/>
                </a:lnTo>
                <a:lnTo>
                  <a:pt x="35051" y="47244"/>
                </a:lnTo>
                <a:lnTo>
                  <a:pt x="47243" y="47244"/>
                </a:lnTo>
                <a:lnTo>
                  <a:pt x="47243" y="39624"/>
                </a:lnTo>
                <a:lnTo>
                  <a:pt x="51815" y="18287"/>
                </a:lnTo>
                <a:lnTo>
                  <a:pt x="53339" y="13716"/>
                </a:lnTo>
                <a:lnTo>
                  <a:pt x="53339" y="7620"/>
                </a:lnTo>
                <a:lnTo>
                  <a:pt x="52577" y="6096"/>
                </a:lnTo>
                <a:close/>
              </a:path>
              <a:path w="53339" h="50800">
                <a:moveTo>
                  <a:pt x="24891" y="6096"/>
                </a:moveTo>
                <a:lnTo>
                  <a:pt x="13715" y="6096"/>
                </a:lnTo>
                <a:lnTo>
                  <a:pt x="13715" y="7620"/>
                </a:lnTo>
                <a:lnTo>
                  <a:pt x="15239" y="7620"/>
                </a:lnTo>
                <a:lnTo>
                  <a:pt x="15239" y="10668"/>
                </a:lnTo>
                <a:lnTo>
                  <a:pt x="13715" y="15239"/>
                </a:lnTo>
                <a:lnTo>
                  <a:pt x="13715" y="21336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20"/>
                </a:lnTo>
                <a:lnTo>
                  <a:pt x="16763" y="45720"/>
                </a:lnTo>
                <a:lnTo>
                  <a:pt x="16763" y="42672"/>
                </a:lnTo>
                <a:lnTo>
                  <a:pt x="18287" y="39624"/>
                </a:lnTo>
                <a:lnTo>
                  <a:pt x="24383" y="12192"/>
                </a:lnTo>
                <a:lnTo>
                  <a:pt x="27431" y="9144"/>
                </a:lnTo>
                <a:lnTo>
                  <a:pt x="24383" y="9144"/>
                </a:lnTo>
                <a:lnTo>
                  <a:pt x="24891" y="6096"/>
                </a:lnTo>
                <a:close/>
              </a:path>
              <a:path w="53339" h="50800">
                <a:moveTo>
                  <a:pt x="47243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3" y="9144"/>
                </a:lnTo>
                <a:lnTo>
                  <a:pt x="27431" y="9144"/>
                </a:lnTo>
                <a:lnTo>
                  <a:pt x="28956" y="7620"/>
                </a:lnTo>
                <a:lnTo>
                  <a:pt x="33527" y="6096"/>
                </a:lnTo>
                <a:lnTo>
                  <a:pt x="52577" y="6096"/>
                </a:lnTo>
                <a:lnTo>
                  <a:pt x="51815" y="4572"/>
                </a:lnTo>
                <a:lnTo>
                  <a:pt x="51815" y="3048"/>
                </a:lnTo>
                <a:lnTo>
                  <a:pt x="50292" y="1524"/>
                </a:lnTo>
                <a:lnTo>
                  <a:pt x="47243" y="0"/>
                </a:lnTo>
                <a:close/>
              </a:path>
              <a:path w="53339" h="50800">
                <a:moveTo>
                  <a:pt x="25907" y="0"/>
                </a:moveTo>
                <a:lnTo>
                  <a:pt x="24383" y="0"/>
                </a:lnTo>
                <a:lnTo>
                  <a:pt x="7619" y="4572"/>
                </a:lnTo>
                <a:lnTo>
                  <a:pt x="9143" y="7620"/>
                </a:lnTo>
                <a:lnTo>
                  <a:pt x="9143" y="6096"/>
                </a:lnTo>
                <a:lnTo>
                  <a:pt x="24891" y="6096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232660" y="5431536"/>
            <a:ext cx="58419" cy="78105"/>
          </a:xfrm>
          <a:custGeom>
            <a:avLst/>
            <a:gdLst/>
            <a:ahLst/>
            <a:cxnLst/>
            <a:rect l="l" t="t" r="r" b="b"/>
            <a:pathLst>
              <a:path w="58419" h="78104">
                <a:moveTo>
                  <a:pt x="36575" y="24383"/>
                </a:moveTo>
                <a:lnTo>
                  <a:pt x="24383" y="24383"/>
                </a:lnTo>
                <a:lnTo>
                  <a:pt x="18287" y="27431"/>
                </a:lnTo>
                <a:lnTo>
                  <a:pt x="13715" y="33527"/>
                </a:lnTo>
                <a:lnTo>
                  <a:pt x="7619" y="39624"/>
                </a:lnTo>
                <a:lnTo>
                  <a:pt x="3047" y="45719"/>
                </a:lnTo>
                <a:lnTo>
                  <a:pt x="0" y="60959"/>
                </a:lnTo>
                <a:lnTo>
                  <a:pt x="1523" y="67055"/>
                </a:lnTo>
                <a:lnTo>
                  <a:pt x="4571" y="71627"/>
                </a:lnTo>
                <a:lnTo>
                  <a:pt x="7619" y="74675"/>
                </a:lnTo>
                <a:lnTo>
                  <a:pt x="12191" y="77724"/>
                </a:lnTo>
                <a:lnTo>
                  <a:pt x="22859" y="77724"/>
                </a:lnTo>
                <a:lnTo>
                  <a:pt x="25907" y="76200"/>
                </a:lnTo>
                <a:lnTo>
                  <a:pt x="27431" y="74675"/>
                </a:lnTo>
                <a:lnTo>
                  <a:pt x="30479" y="73151"/>
                </a:lnTo>
                <a:lnTo>
                  <a:pt x="32003" y="71627"/>
                </a:lnTo>
                <a:lnTo>
                  <a:pt x="19812" y="71627"/>
                </a:lnTo>
                <a:lnTo>
                  <a:pt x="16763" y="70103"/>
                </a:lnTo>
                <a:lnTo>
                  <a:pt x="13715" y="65531"/>
                </a:lnTo>
                <a:lnTo>
                  <a:pt x="12191" y="62483"/>
                </a:lnTo>
                <a:lnTo>
                  <a:pt x="12191" y="56387"/>
                </a:lnTo>
                <a:lnTo>
                  <a:pt x="13715" y="48767"/>
                </a:lnTo>
                <a:lnTo>
                  <a:pt x="16763" y="36575"/>
                </a:lnTo>
                <a:lnTo>
                  <a:pt x="21335" y="32003"/>
                </a:lnTo>
                <a:lnTo>
                  <a:pt x="27431" y="28955"/>
                </a:lnTo>
                <a:lnTo>
                  <a:pt x="42671" y="28955"/>
                </a:lnTo>
                <a:lnTo>
                  <a:pt x="39623" y="25907"/>
                </a:lnTo>
                <a:lnTo>
                  <a:pt x="36575" y="24383"/>
                </a:lnTo>
                <a:close/>
              </a:path>
              <a:path w="58419" h="78104">
                <a:moveTo>
                  <a:pt x="50291" y="70103"/>
                </a:moveTo>
                <a:lnTo>
                  <a:pt x="33527" y="70103"/>
                </a:lnTo>
                <a:lnTo>
                  <a:pt x="32003" y="77724"/>
                </a:lnTo>
                <a:lnTo>
                  <a:pt x="35051" y="77724"/>
                </a:lnTo>
                <a:lnTo>
                  <a:pt x="50291" y="71627"/>
                </a:lnTo>
                <a:lnTo>
                  <a:pt x="50291" y="70103"/>
                </a:lnTo>
                <a:close/>
              </a:path>
              <a:path w="58419" h="78104">
                <a:moveTo>
                  <a:pt x="56593" y="6095"/>
                </a:moveTo>
                <a:lnTo>
                  <a:pt x="44195" y="6095"/>
                </a:lnTo>
                <a:lnTo>
                  <a:pt x="45719" y="7619"/>
                </a:lnTo>
                <a:lnTo>
                  <a:pt x="45719" y="15239"/>
                </a:lnTo>
                <a:lnTo>
                  <a:pt x="44195" y="19812"/>
                </a:lnTo>
                <a:lnTo>
                  <a:pt x="42671" y="28955"/>
                </a:lnTo>
                <a:lnTo>
                  <a:pt x="33527" y="28955"/>
                </a:lnTo>
                <a:lnTo>
                  <a:pt x="35051" y="30479"/>
                </a:lnTo>
                <a:lnTo>
                  <a:pt x="36575" y="30479"/>
                </a:lnTo>
                <a:lnTo>
                  <a:pt x="38100" y="32003"/>
                </a:lnTo>
                <a:lnTo>
                  <a:pt x="39623" y="35051"/>
                </a:lnTo>
                <a:lnTo>
                  <a:pt x="39623" y="41147"/>
                </a:lnTo>
                <a:lnTo>
                  <a:pt x="33527" y="67055"/>
                </a:lnTo>
                <a:lnTo>
                  <a:pt x="30479" y="70103"/>
                </a:lnTo>
                <a:lnTo>
                  <a:pt x="27431" y="71627"/>
                </a:lnTo>
                <a:lnTo>
                  <a:pt x="32003" y="71627"/>
                </a:lnTo>
                <a:lnTo>
                  <a:pt x="33527" y="70103"/>
                </a:lnTo>
                <a:lnTo>
                  <a:pt x="44195" y="70103"/>
                </a:lnTo>
                <a:lnTo>
                  <a:pt x="44195" y="62483"/>
                </a:lnTo>
                <a:lnTo>
                  <a:pt x="45719" y="56387"/>
                </a:lnTo>
                <a:lnTo>
                  <a:pt x="56593" y="6095"/>
                </a:lnTo>
                <a:close/>
              </a:path>
              <a:path w="58419" h="78104">
                <a:moveTo>
                  <a:pt x="57912" y="0"/>
                </a:moveTo>
                <a:lnTo>
                  <a:pt x="54863" y="0"/>
                </a:lnTo>
                <a:lnTo>
                  <a:pt x="38100" y="6095"/>
                </a:lnTo>
                <a:lnTo>
                  <a:pt x="39623" y="7619"/>
                </a:lnTo>
                <a:lnTo>
                  <a:pt x="41147" y="6095"/>
                </a:lnTo>
                <a:lnTo>
                  <a:pt x="56593" y="6095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89303" y="5442204"/>
            <a:ext cx="77724" cy="6705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288279" y="5777484"/>
            <a:ext cx="10795" cy="45720"/>
          </a:xfrm>
          <a:custGeom>
            <a:avLst/>
            <a:gdLst/>
            <a:ahLst/>
            <a:cxnLst/>
            <a:rect l="l" t="t" r="r" b="b"/>
            <a:pathLst>
              <a:path w="10795" h="45720">
                <a:moveTo>
                  <a:pt x="10668" y="0"/>
                </a:moveTo>
                <a:lnTo>
                  <a:pt x="0" y="0"/>
                </a:lnTo>
                <a:lnTo>
                  <a:pt x="0" y="45720"/>
                </a:lnTo>
                <a:lnTo>
                  <a:pt x="10668" y="45720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242559" y="57729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288279" y="5722620"/>
            <a:ext cx="10795" cy="45720"/>
          </a:xfrm>
          <a:custGeom>
            <a:avLst/>
            <a:gdLst/>
            <a:ahLst/>
            <a:cxnLst/>
            <a:rect l="l" t="t" r="r" b="b"/>
            <a:pathLst>
              <a:path w="10795" h="45720">
                <a:moveTo>
                  <a:pt x="10668" y="0"/>
                </a:moveTo>
                <a:lnTo>
                  <a:pt x="0" y="0"/>
                </a:lnTo>
                <a:lnTo>
                  <a:pt x="0" y="45720"/>
                </a:lnTo>
                <a:lnTo>
                  <a:pt x="10668" y="45720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942332" y="58780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942332" y="59146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93364" y="58780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93364" y="59146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380488" y="58780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380488" y="59146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01139" y="58780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01139" y="591464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20851" y="6292596"/>
            <a:ext cx="1616964" cy="1219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412492" y="6239256"/>
            <a:ext cx="52069" cy="227329"/>
          </a:xfrm>
          <a:custGeom>
            <a:avLst/>
            <a:gdLst/>
            <a:ahLst/>
            <a:cxnLst/>
            <a:rect l="l" t="t" r="r" b="b"/>
            <a:pathLst>
              <a:path w="52069" h="227329">
                <a:moveTo>
                  <a:pt x="51815" y="0"/>
                </a:moveTo>
                <a:lnTo>
                  <a:pt x="21907" y="23883"/>
                </a:lnTo>
                <a:lnTo>
                  <a:pt x="16763" y="59436"/>
                </a:lnTo>
                <a:lnTo>
                  <a:pt x="18287" y="67056"/>
                </a:lnTo>
                <a:lnTo>
                  <a:pt x="19812" y="76200"/>
                </a:lnTo>
                <a:lnTo>
                  <a:pt x="21335" y="80772"/>
                </a:lnTo>
                <a:lnTo>
                  <a:pt x="21335" y="91439"/>
                </a:lnTo>
                <a:lnTo>
                  <a:pt x="19812" y="96012"/>
                </a:lnTo>
                <a:lnTo>
                  <a:pt x="15239" y="102108"/>
                </a:lnTo>
                <a:lnTo>
                  <a:pt x="12191" y="106680"/>
                </a:lnTo>
                <a:lnTo>
                  <a:pt x="6095" y="109727"/>
                </a:lnTo>
                <a:lnTo>
                  <a:pt x="0" y="111251"/>
                </a:lnTo>
                <a:lnTo>
                  <a:pt x="0" y="115824"/>
                </a:lnTo>
                <a:lnTo>
                  <a:pt x="7619" y="117348"/>
                </a:lnTo>
                <a:lnTo>
                  <a:pt x="12191" y="120396"/>
                </a:lnTo>
                <a:lnTo>
                  <a:pt x="15239" y="124968"/>
                </a:lnTo>
                <a:lnTo>
                  <a:pt x="19812" y="131063"/>
                </a:lnTo>
                <a:lnTo>
                  <a:pt x="21335" y="135636"/>
                </a:lnTo>
                <a:lnTo>
                  <a:pt x="21335" y="146304"/>
                </a:lnTo>
                <a:lnTo>
                  <a:pt x="19812" y="152400"/>
                </a:lnTo>
                <a:lnTo>
                  <a:pt x="18287" y="160020"/>
                </a:lnTo>
                <a:lnTo>
                  <a:pt x="18287" y="167639"/>
                </a:lnTo>
                <a:lnTo>
                  <a:pt x="16763" y="173736"/>
                </a:lnTo>
                <a:lnTo>
                  <a:pt x="16873" y="181356"/>
                </a:lnTo>
                <a:lnTo>
                  <a:pt x="37718" y="220979"/>
                </a:lnTo>
                <a:lnTo>
                  <a:pt x="51815" y="227075"/>
                </a:lnTo>
                <a:lnTo>
                  <a:pt x="51815" y="222504"/>
                </a:lnTo>
                <a:lnTo>
                  <a:pt x="44195" y="219456"/>
                </a:lnTo>
                <a:lnTo>
                  <a:pt x="39624" y="216408"/>
                </a:lnTo>
                <a:lnTo>
                  <a:pt x="35051" y="210312"/>
                </a:lnTo>
                <a:lnTo>
                  <a:pt x="32003" y="205739"/>
                </a:lnTo>
                <a:lnTo>
                  <a:pt x="30480" y="199644"/>
                </a:lnTo>
                <a:lnTo>
                  <a:pt x="30480" y="181356"/>
                </a:lnTo>
                <a:lnTo>
                  <a:pt x="33527" y="166116"/>
                </a:lnTo>
                <a:lnTo>
                  <a:pt x="33527" y="146304"/>
                </a:lnTo>
                <a:lnTo>
                  <a:pt x="7619" y="112775"/>
                </a:lnTo>
                <a:lnTo>
                  <a:pt x="13930" y="109942"/>
                </a:lnTo>
                <a:lnTo>
                  <a:pt x="33527" y="80772"/>
                </a:lnTo>
                <a:lnTo>
                  <a:pt x="33527" y="60960"/>
                </a:lnTo>
                <a:lnTo>
                  <a:pt x="30480" y="45720"/>
                </a:lnTo>
                <a:lnTo>
                  <a:pt x="30480" y="27432"/>
                </a:lnTo>
                <a:lnTo>
                  <a:pt x="32003" y="21336"/>
                </a:lnTo>
                <a:lnTo>
                  <a:pt x="36575" y="15239"/>
                </a:lnTo>
                <a:lnTo>
                  <a:pt x="39624" y="10668"/>
                </a:lnTo>
                <a:lnTo>
                  <a:pt x="45719" y="6096"/>
                </a:lnTo>
                <a:lnTo>
                  <a:pt x="51815" y="4572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772155" y="6292596"/>
            <a:ext cx="1059180" cy="1554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104132" y="639470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2191" y="0"/>
                </a:moveTo>
                <a:lnTo>
                  <a:pt x="7619" y="0"/>
                </a:lnTo>
                <a:lnTo>
                  <a:pt x="4571" y="1524"/>
                </a:lnTo>
                <a:lnTo>
                  <a:pt x="1523" y="4572"/>
                </a:lnTo>
                <a:lnTo>
                  <a:pt x="0" y="7620"/>
                </a:lnTo>
                <a:lnTo>
                  <a:pt x="0" y="12191"/>
                </a:lnTo>
                <a:lnTo>
                  <a:pt x="1523" y="15239"/>
                </a:lnTo>
                <a:lnTo>
                  <a:pt x="4571" y="18287"/>
                </a:lnTo>
                <a:lnTo>
                  <a:pt x="7619" y="19812"/>
                </a:lnTo>
                <a:lnTo>
                  <a:pt x="12191" y="19812"/>
                </a:lnTo>
                <a:lnTo>
                  <a:pt x="15239" y="18287"/>
                </a:lnTo>
                <a:lnTo>
                  <a:pt x="18287" y="15239"/>
                </a:lnTo>
                <a:lnTo>
                  <a:pt x="19812" y="12191"/>
                </a:lnTo>
                <a:lnTo>
                  <a:pt x="19812" y="7620"/>
                </a:lnTo>
                <a:lnTo>
                  <a:pt x="18287" y="4572"/>
                </a:lnTo>
                <a:lnTo>
                  <a:pt x="15239" y="1524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653283" y="6239256"/>
            <a:ext cx="52069" cy="227329"/>
          </a:xfrm>
          <a:custGeom>
            <a:avLst/>
            <a:gdLst/>
            <a:ahLst/>
            <a:cxnLst/>
            <a:rect l="l" t="t" r="r" b="b"/>
            <a:pathLst>
              <a:path w="52069" h="227329">
                <a:moveTo>
                  <a:pt x="0" y="0"/>
                </a:moveTo>
                <a:lnTo>
                  <a:pt x="0" y="4572"/>
                </a:lnTo>
                <a:lnTo>
                  <a:pt x="7620" y="7620"/>
                </a:lnTo>
                <a:lnTo>
                  <a:pt x="12192" y="10668"/>
                </a:lnTo>
                <a:lnTo>
                  <a:pt x="16764" y="16763"/>
                </a:lnTo>
                <a:lnTo>
                  <a:pt x="19812" y="21336"/>
                </a:lnTo>
                <a:lnTo>
                  <a:pt x="21336" y="27432"/>
                </a:lnTo>
                <a:lnTo>
                  <a:pt x="21336" y="45720"/>
                </a:lnTo>
                <a:lnTo>
                  <a:pt x="18288" y="60960"/>
                </a:lnTo>
                <a:lnTo>
                  <a:pt x="18288" y="80772"/>
                </a:lnTo>
                <a:lnTo>
                  <a:pt x="44196" y="114300"/>
                </a:lnTo>
                <a:lnTo>
                  <a:pt x="37885" y="117133"/>
                </a:lnTo>
                <a:lnTo>
                  <a:pt x="18288" y="146304"/>
                </a:lnTo>
                <a:lnTo>
                  <a:pt x="18288" y="166116"/>
                </a:lnTo>
                <a:lnTo>
                  <a:pt x="21336" y="181356"/>
                </a:lnTo>
                <a:lnTo>
                  <a:pt x="21336" y="199644"/>
                </a:lnTo>
                <a:lnTo>
                  <a:pt x="19812" y="205739"/>
                </a:lnTo>
                <a:lnTo>
                  <a:pt x="15240" y="211836"/>
                </a:lnTo>
                <a:lnTo>
                  <a:pt x="12192" y="216408"/>
                </a:lnTo>
                <a:lnTo>
                  <a:pt x="6096" y="220980"/>
                </a:lnTo>
                <a:lnTo>
                  <a:pt x="0" y="222504"/>
                </a:lnTo>
                <a:lnTo>
                  <a:pt x="0" y="227075"/>
                </a:lnTo>
                <a:lnTo>
                  <a:pt x="32575" y="195643"/>
                </a:lnTo>
                <a:lnTo>
                  <a:pt x="35052" y="167639"/>
                </a:lnTo>
                <a:lnTo>
                  <a:pt x="33528" y="158496"/>
                </a:lnTo>
                <a:lnTo>
                  <a:pt x="32004" y="150875"/>
                </a:lnTo>
                <a:lnTo>
                  <a:pt x="30480" y="144780"/>
                </a:lnTo>
                <a:lnTo>
                  <a:pt x="30480" y="135636"/>
                </a:lnTo>
                <a:lnTo>
                  <a:pt x="32004" y="129539"/>
                </a:lnTo>
                <a:lnTo>
                  <a:pt x="36576" y="124968"/>
                </a:lnTo>
                <a:lnTo>
                  <a:pt x="39624" y="120396"/>
                </a:lnTo>
                <a:lnTo>
                  <a:pt x="45720" y="117348"/>
                </a:lnTo>
                <a:lnTo>
                  <a:pt x="51816" y="115824"/>
                </a:lnTo>
                <a:lnTo>
                  <a:pt x="51816" y="111251"/>
                </a:lnTo>
                <a:lnTo>
                  <a:pt x="30480" y="91439"/>
                </a:lnTo>
                <a:lnTo>
                  <a:pt x="30480" y="80772"/>
                </a:lnTo>
                <a:lnTo>
                  <a:pt x="32004" y="74675"/>
                </a:lnTo>
                <a:lnTo>
                  <a:pt x="32004" y="67056"/>
                </a:lnTo>
                <a:lnTo>
                  <a:pt x="33528" y="59436"/>
                </a:lnTo>
                <a:lnTo>
                  <a:pt x="35052" y="53339"/>
                </a:lnTo>
                <a:lnTo>
                  <a:pt x="34938" y="45720"/>
                </a:lnTo>
                <a:lnTo>
                  <a:pt x="19502" y="10501"/>
                </a:lnTo>
                <a:lnTo>
                  <a:pt x="7453" y="1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566416" y="6411468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3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3" y="50292"/>
                </a:lnTo>
                <a:lnTo>
                  <a:pt x="24383" y="48768"/>
                </a:lnTo>
                <a:close/>
              </a:path>
              <a:path w="53339" h="50800">
                <a:moveTo>
                  <a:pt x="53339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39" y="50292"/>
                </a:lnTo>
                <a:lnTo>
                  <a:pt x="53339" y="48768"/>
                </a:lnTo>
                <a:close/>
              </a:path>
              <a:path w="53339" h="50800">
                <a:moveTo>
                  <a:pt x="25690" y="6096"/>
                </a:moveTo>
                <a:lnTo>
                  <a:pt x="13715" y="6096"/>
                </a:lnTo>
                <a:lnTo>
                  <a:pt x="13715" y="7620"/>
                </a:lnTo>
                <a:lnTo>
                  <a:pt x="15239" y="7620"/>
                </a:lnTo>
                <a:lnTo>
                  <a:pt x="15239" y="15239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20"/>
                </a:lnTo>
                <a:lnTo>
                  <a:pt x="4571" y="48768"/>
                </a:lnTo>
                <a:lnTo>
                  <a:pt x="21335" y="48768"/>
                </a:lnTo>
                <a:lnTo>
                  <a:pt x="19811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3" y="13715"/>
                </a:lnTo>
                <a:lnTo>
                  <a:pt x="27431" y="10668"/>
                </a:lnTo>
                <a:lnTo>
                  <a:pt x="24383" y="10668"/>
                </a:lnTo>
                <a:lnTo>
                  <a:pt x="25690" y="6096"/>
                </a:lnTo>
                <a:close/>
              </a:path>
              <a:path w="53339" h="50800">
                <a:moveTo>
                  <a:pt x="48767" y="47244"/>
                </a:moveTo>
                <a:lnTo>
                  <a:pt x="33527" y="47244"/>
                </a:lnTo>
                <a:lnTo>
                  <a:pt x="32003" y="48768"/>
                </a:lnTo>
                <a:lnTo>
                  <a:pt x="50291" y="48768"/>
                </a:lnTo>
                <a:lnTo>
                  <a:pt x="48767" y="47244"/>
                </a:lnTo>
                <a:close/>
              </a:path>
              <a:path w="53339" h="50800">
                <a:moveTo>
                  <a:pt x="53339" y="6096"/>
                </a:moveTo>
                <a:lnTo>
                  <a:pt x="41147" y="6096"/>
                </a:lnTo>
                <a:lnTo>
                  <a:pt x="44195" y="9144"/>
                </a:lnTo>
                <a:lnTo>
                  <a:pt x="44195" y="15239"/>
                </a:lnTo>
                <a:lnTo>
                  <a:pt x="42671" y="18287"/>
                </a:lnTo>
                <a:lnTo>
                  <a:pt x="39623" y="39624"/>
                </a:lnTo>
                <a:lnTo>
                  <a:pt x="38100" y="42672"/>
                </a:lnTo>
                <a:lnTo>
                  <a:pt x="38100" y="44196"/>
                </a:lnTo>
                <a:lnTo>
                  <a:pt x="36575" y="45720"/>
                </a:lnTo>
                <a:lnTo>
                  <a:pt x="36575" y="47244"/>
                </a:lnTo>
                <a:lnTo>
                  <a:pt x="47243" y="47244"/>
                </a:lnTo>
                <a:lnTo>
                  <a:pt x="47243" y="39624"/>
                </a:lnTo>
                <a:lnTo>
                  <a:pt x="51815" y="18287"/>
                </a:lnTo>
                <a:lnTo>
                  <a:pt x="53339" y="13715"/>
                </a:lnTo>
                <a:lnTo>
                  <a:pt x="53339" y="6096"/>
                </a:lnTo>
                <a:close/>
              </a:path>
              <a:path w="53339" h="50800">
                <a:moveTo>
                  <a:pt x="48767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3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3527" y="6096"/>
                </a:lnTo>
                <a:lnTo>
                  <a:pt x="53339" y="6096"/>
                </a:lnTo>
                <a:lnTo>
                  <a:pt x="53339" y="4572"/>
                </a:lnTo>
                <a:lnTo>
                  <a:pt x="48767" y="0"/>
                </a:lnTo>
                <a:close/>
              </a:path>
              <a:path w="53339" h="5080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0667" y="7620"/>
                </a:lnTo>
                <a:lnTo>
                  <a:pt x="12191" y="6096"/>
                </a:lnTo>
                <a:lnTo>
                  <a:pt x="25690" y="6096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474976" y="6323076"/>
            <a:ext cx="79375" cy="91440"/>
          </a:xfrm>
          <a:custGeom>
            <a:avLst/>
            <a:gdLst/>
            <a:ahLst/>
            <a:cxnLst/>
            <a:rect l="l" t="t" r="r" b="b"/>
            <a:pathLst>
              <a:path w="79375" h="91439">
                <a:moveTo>
                  <a:pt x="71628" y="6096"/>
                </a:moveTo>
                <a:lnTo>
                  <a:pt x="51816" y="6096"/>
                </a:lnTo>
                <a:lnTo>
                  <a:pt x="54863" y="7619"/>
                </a:lnTo>
                <a:lnTo>
                  <a:pt x="57912" y="10667"/>
                </a:lnTo>
                <a:lnTo>
                  <a:pt x="59436" y="13715"/>
                </a:lnTo>
                <a:lnTo>
                  <a:pt x="59436" y="19812"/>
                </a:lnTo>
                <a:lnTo>
                  <a:pt x="57912" y="28955"/>
                </a:lnTo>
                <a:lnTo>
                  <a:pt x="57912" y="32003"/>
                </a:lnTo>
                <a:lnTo>
                  <a:pt x="15240" y="50291"/>
                </a:lnTo>
                <a:lnTo>
                  <a:pt x="9143" y="53339"/>
                </a:lnTo>
                <a:lnTo>
                  <a:pt x="6096" y="57912"/>
                </a:lnTo>
                <a:lnTo>
                  <a:pt x="3048" y="60960"/>
                </a:lnTo>
                <a:lnTo>
                  <a:pt x="1524" y="65531"/>
                </a:lnTo>
                <a:lnTo>
                  <a:pt x="1524" y="68579"/>
                </a:lnTo>
                <a:lnTo>
                  <a:pt x="0" y="76200"/>
                </a:lnTo>
                <a:lnTo>
                  <a:pt x="0" y="80772"/>
                </a:lnTo>
                <a:lnTo>
                  <a:pt x="6096" y="89915"/>
                </a:lnTo>
                <a:lnTo>
                  <a:pt x="10668" y="91439"/>
                </a:lnTo>
                <a:lnTo>
                  <a:pt x="24384" y="91439"/>
                </a:lnTo>
                <a:lnTo>
                  <a:pt x="28956" y="89915"/>
                </a:lnTo>
                <a:lnTo>
                  <a:pt x="30480" y="88391"/>
                </a:lnTo>
                <a:lnTo>
                  <a:pt x="38100" y="83819"/>
                </a:lnTo>
                <a:lnTo>
                  <a:pt x="42671" y="80772"/>
                </a:lnTo>
                <a:lnTo>
                  <a:pt x="24384" y="80772"/>
                </a:lnTo>
                <a:lnTo>
                  <a:pt x="21336" y="79248"/>
                </a:lnTo>
                <a:lnTo>
                  <a:pt x="18287" y="73151"/>
                </a:lnTo>
                <a:lnTo>
                  <a:pt x="16763" y="68579"/>
                </a:lnTo>
                <a:lnTo>
                  <a:pt x="18287" y="64007"/>
                </a:lnTo>
                <a:lnTo>
                  <a:pt x="18287" y="60960"/>
                </a:lnTo>
                <a:lnTo>
                  <a:pt x="56387" y="38100"/>
                </a:lnTo>
                <a:lnTo>
                  <a:pt x="71547" y="38100"/>
                </a:lnTo>
                <a:lnTo>
                  <a:pt x="73151" y="30479"/>
                </a:lnTo>
                <a:lnTo>
                  <a:pt x="74675" y="21336"/>
                </a:lnTo>
                <a:lnTo>
                  <a:pt x="76200" y="16763"/>
                </a:lnTo>
                <a:lnTo>
                  <a:pt x="74675" y="13715"/>
                </a:lnTo>
                <a:lnTo>
                  <a:pt x="74675" y="9143"/>
                </a:lnTo>
                <a:lnTo>
                  <a:pt x="71628" y="6096"/>
                </a:lnTo>
                <a:close/>
              </a:path>
              <a:path w="79375" h="91439">
                <a:moveTo>
                  <a:pt x="64007" y="77724"/>
                </a:moveTo>
                <a:lnTo>
                  <a:pt x="47243" y="77724"/>
                </a:lnTo>
                <a:lnTo>
                  <a:pt x="47243" y="86867"/>
                </a:lnTo>
                <a:lnTo>
                  <a:pt x="51816" y="91439"/>
                </a:lnTo>
                <a:lnTo>
                  <a:pt x="54863" y="91439"/>
                </a:lnTo>
                <a:lnTo>
                  <a:pt x="59936" y="90582"/>
                </a:lnTo>
                <a:lnTo>
                  <a:pt x="65722" y="88010"/>
                </a:lnTo>
                <a:lnTo>
                  <a:pt x="71794" y="83724"/>
                </a:lnTo>
                <a:lnTo>
                  <a:pt x="76218" y="79248"/>
                </a:lnTo>
                <a:lnTo>
                  <a:pt x="65531" y="79248"/>
                </a:lnTo>
                <a:lnTo>
                  <a:pt x="64007" y="77724"/>
                </a:lnTo>
                <a:close/>
              </a:path>
              <a:path w="79375" h="91439">
                <a:moveTo>
                  <a:pt x="71547" y="38100"/>
                </a:moveTo>
                <a:lnTo>
                  <a:pt x="56387" y="38100"/>
                </a:lnTo>
                <a:lnTo>
                  <a:pt x="48768" y="71627"/>
                </a:lnTo>
                <a:lnTo>
                  <a:pt x="39624" y="77724"/>
                </a:lnTo>
                <a:lnTo>
                  <a:pt x="33528" y="80772"/>
                </a:lnTo>
                <a:lnTo>
                  <a:pt x="42671" y="80772"/>
                </a:lnTo>
                <a:lnTo>
                  <a:pt x="47243" y="77724"/>
                </a:lnTo>
                <a:lnTo>
                  <a:pt x="64007" y="77724"/>
                </a:lnTo>
                <a:lnTo>
                  <a:pt x="64007" y="73151"/>
                </a:lnTo>
                <a:lnTo>
                  <a:pt x="65531" y="68579"/>
                </a:lnTo>
                <a:lnTo>
                  <a:pt x="67056" y="59436"/>
                </a:lnTo>
                <a:lnTo>
                  <a:pt x="71547" y="38100"/>
                </a:lnTo>
                <a:close/>
              </a:path>
              <a:path w="79375" h="91439">
                <a:moveTo>
                  <a:pt x="79248" y="71627"/>
                </a:moveTo>
                <a:lnTo>
                  <a:pt x="74675" y="76200"/>
                </a:lnTo>
                <a:lnTo>
                  <a:pt x="71628" y="77724"/>
                </a:lnTo>
                <a:lnTo>
                  <a:pt x="70104" y="79248"/>
                </a:lnTo>
                <a:lnTo>
                  <a:pt x="76218" y="79248"/>
                </a:lnTo>
                <a:lnTo>
                  <a:pt x="77724" y="77724"/>
                </a:lnTo>
                <a:lnTo>
                  <a:pt x="79248" y="71627"/>
                </a:lnTo>
                <a:close/>
              </a:path>
              <a:path w="79375" h="91439">
                <a:moveTo>
                  <a:pt x="57912" y="0"/>
                </a:moveTo>
                <a:lnTo>
                  <a:pt x="50292" y="0"/>
                </a:lnTo>
                <a:lnTo>
                  <a:pt x="43481" y="547"/>
                </a:lnTo>
                <a:lnTo>
                  <a:pt x="13716" y="21336"/>
                </a:lnTo>
                <a:lnTo>
                  <a:pt x="13716" y="27431"/>
                </a:lnTo>
                <a:lnTo>
                  <a:pt x="18287" y="32003"/>
                </a:lnTo>
                <a:lnTo>
                  <a:pt x="22860" y="32003"/>
                </a:lnTo>
                <a:lnTo>
                  <a:pt x="24384" y="30479"/>
                </a:lnTo>
                <a:lnTo>
                  <a:pt x="27431" y="28955"/>
                </a:lnTo>
                <a:lnTo>
                  <a:pt x="28956" y="27431"/>
                </a:lnTo>
                <a:lnTo>
                  <a:pt x="30480" y="24384"/>
                </a:lnTo>
                <a:lnTo>
                  <a:pt x="30480" y="22860"/>
                </a:lnTo>
                <a:lnTo>
                  <a:pt x="32004" y="16763"/>
                </a:lnTo>
                <a:lnTo>
                  <a:pt x="32004" y="13715"/>
                </a:lnTo>
                <a:lnTo>
                  <a:pt x="33528" y="10667"/>
                </a:lnTo>
                <a:lnTo>
                  <a:pt x="42672" y="6096"/>
                </a:lnTo>
                <a:lnTo>
                  <a:pt x="71628" y="6096"/>
                </a:lnTo>
                <a:lnTo>
                  <a:pt x="68580" y="4572"/>
                </a:lnTo>
                <a:lnTo>
                  <a:pt x="64007" y="1524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912108" y="6323076"/>
            <a:ext cx="147827" cy="1386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13231" y="6643116"/>
            <a:ext cx="637749" cy="15087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048511" y="6932676"/>
            <a:ext cx="2808732" cy="1569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20851" y="7415784"/>
            <a:ext cx="176784" cy="15544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72311" y="7245096"/>
            <a:ext cx="748283" cy="47701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209800" y="7415784"/>
            <a:ext cx="185927" cy="15544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569463" y="748588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 h="0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249167" y="7546847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47243" y="0"/>
                </a:moveTo>
                <a:lnTo>
                  <a:pt x="36576" y="0"/>
                </a:lnTo>
                <a:lnTo>
                  <a:pt x="36525" y="143255"/>
                </a:lnTo>
                <a:lnTo>
                  <a:pt x="36195" y="152209"/>
                </a:lnTo>
                <a:lnTo>
                  <a:pt x="35290" y="159805"/>
                </a:lnTo>
                <a:lnTo>
                  <a:pt x="33528" y="166115"/>
                </a:lnTo>
                <a:lnTo>
                  <a:pt x="32004" y="172211"/>
                </a:lnTo>
                <a:lnTo>
                  <a:pt x="28956" y="178307"/>
                </a:lnTo>
                <a:lnTo>
                  <a:pt x="16764" y="187451"/>
                </a:lnTo>
                <a:lnTo>
                  <a:pt x="9143" y="192023"/>
                </a:lnTo>
                <a:lnTo>
                  <a:pt x="0" y="193547"/>
                </a:lnTo>
                <a:lnTo>
                  <a:pt x="0" y="198119"/>
                </a:lnTo>
                <a:lnTo>
                  <a:pt x="35052" y="181355"/>
                </a:lnTo>
                <a:lnTo>
                  <a:pt x="47243" y="143255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285744" y="7386828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10667" y="0"/>
                </a:moveTo>
                <a:lnTo>
                  <a:pt x="0" y="0"/>
                </a:lnTo>
                <a:lnTo>
                  <a:pt x="0" y="51815"/>
                </a:lnTo>
                <a:lnTo>
                  <a:pt x="22859" y="92963"/>
                </a:lnTo>
                <a:lnTo>
                  <a:pt x="28955" y="94487"/>
                </a:lnTo>
                <a:lnTo>
                  <a:pt x="35051" y="97536"/>
                </a:lnTo>
                <a:lnTo>
                  <a:pt x="44195" y="99060"/>
                </a:lnTo>
                <a:lnTo>
                  <a:pt x="35051" y="100583"/>
                </a:lnTo>
                <a:lnTo>
                  <a:pt x="28955" y="103631"/>
                </a:lnTo>
                <a:lnTo>
                  <a:pt x="24383" y="105156"/>
                </a:lnTo>
                <a:lnTo>
                  <a:pt x="18287" y="108204"/>
                </a:lnTo>
                <a:lnTo>
                  <a:pt x="15239" y="111251"/>
                </a:lnTo>
                <a:lnTo>
                  <a:pt x="12191" y="115824"/>
                </a:lnTo>
                <a:lnTo>
                  <a:pt x="7619" y="118872"/>
                </a:lnTo>
                <a:lnTo>
                  <a:pt x="6095" y="124968"/>
                </a:lnTo>
                <a:lnTo>
                  <a:pt x="3047" y="131063"/>
                </a:lnTo>
                <a:lnTo>
                  <a:pt x="80" y="145899"/>
                </a:lnTo>
                <a:lnTo>
                  <a:pt x="0" y="198119"/>
                </a:lnTo>
                <a:lnTo>
                  <a:pt x="10667" y="198119"/>
                </a:lnTo>
                <a:lnTo>
                  <a:pt x="10667" y="158495"/>
                </a:lnTo>
                <a:lnTo>
                  <a:pt x="11001" y="145899"/>
                </a:lnTo>
                <a:lnTo>
                  <a:pt x="29908" y="110109"/>
                </a:lnTo>
                <a:lnTo>
                  <a:pt x="47243" y="102107"/>
                </a:lnTo>
                <a:lnTo>
                  <a:pt x="47243" y="96012"/>
                </a:lnTo>
                <a:lnTo>
                  <a:pt x="14525" y="71151"/>
                </a:lnTo>
                <a:lnTo>
                  <a:pt x="10667" y="41148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249167" y="7225284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0" y="0"/>
                </a:moveTo>
                <a:lnTo>
                  <a:pt x="0" y="4572"/>
                </a:lnTo>
                <a:lnTo>
                  <a:pt x="6095" y="6096"/>
                </a:lnTo>
                <a:lnTo>
                  <a:pt x="18287" y="12192"/>
                </a:lnTo>
                <a:lnTo>
                  <a:pt x="22859" y="15240"/>
                </a:lnTo>
                <a:lnTo>
                  <a:pt x="27431" y="19812"/>
                </a:lnTo>
                <a:lnTo>
                  <a:pt x="33528" y="28956"/>
                </a:lnTo>
                <a:lnTo>
                  <a:pt x="36576" y="41148"/>
                </a:lnTo>
                <a:lnTo>
                  <a:pt x="36576" y="198120"/>
                </a:lnTo>
                <a:lnTo>
                  <a:pt x="47243" y="198120"/>
                </a:lnTo>
                <a:lnTo>
                  <a:pt x="47243" y="56388"/>
                </a:lnTo>
                <a:lnTo>
                  <a:pt x="46410" y="43767"/>
                </a:lnTo>
                <a:lnTo>
                  <a:pt x="20383" y="6096"/>
                </a:lnTo>
                <a:lnTo>
                  <a:pt x="10834" y="2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506979" y="7546847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9143" y="0"/>
                </a:moveTo>
                <a:lnTo>
                  <a:pt x="0" y="0"/>
                </a:lnTo>
                <a:lnTo>
                  <a:pt x="0" y="143255"/>
                </a:lnTo>
                <a:lnTo>
                  <a:pt x="12192" y="181355"/>
                </a:lnTo>
                <a:lnTo>
                  <a:pt x="47243" y="198119"/>
                </a:lnTo>
                <a:lnTo>
                  <a:pt x="47243" y="193547"/>
                </a:lnTo>
                <a:lnTo>
                  <a:pt x="39624" y="192023"/>
                </a:lnTo>
                <a:lnTo>
                  <a:pt x="35051" y="188975"/>
                </a:lnTo>
                <a:lnTo>
                  <a:pt x="10668" y="156971"/>
                </a:lnTo>
                <a:lnTo>
                  <a:pt x="10668" y="150875"/>
                </a:lnTo>
                <a:lnTo>
                  <a:pt x="9143" y="141731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470404" y="7386828"/>
            <a:ext cx="45720" cy="198120"/>
          </a:xfrm>
          <a:custGeom>
            <a:avLst/>
            <a:gdLst/>
            <a:ahLst/>
            <a:cxnLst/>
            <a:rect l="l" t="t" r="r" b="b"/>
            <a:pathLst>
              <a:path w="45719" h="198120">
                <a:moveTo>
                  <a:pt x="45719" y="0"/>
                </a:moveTo>
                <a:lnTo>
                  <a:pt x="36575" y="0"/>
                </a:lnTo>
                <a:lnTo>
                  <a:pt x="36575" y="39624"/>
                </a:lnTo>
                <a:lnTo>
                  <a:pt x="36028" y="52220"/>
                </a:lnTo>
                <a:lnTo>
                  <a:pt x="16763" y="87820"/>
                </a:lnTo>
                <a:lnTo>
                  <a:pt x="0" y="94487"/>
                </a:lnTo>
                <a:lnTo>
                  <a:pt x="0" y="102107"/>
                </a:lnTo>
                <a:lnTo>
                  <a:pt x="32075" y="126968"/>
                </a:lnTo>
                <a:lnTo>
                  <a:pt x="36575" y="156972"/>
                </a:lnTo>
                <a:lnTo>
                  <a:pt x="36575" y="198119"/>
                </a:lnTo>
                <a:lnTo>
                  <a:pt x="45719" y="198119"/>
                </a:lnTo>
                <a:lnTo>
                  <a:pt x="45719" y="138683"/>
                </a:lnTo>
                <a:lnTo>
                  <a:pt x="42671" y="126492"/>
                </a:lnTo>
                <a:lnTo>
                  <a:pt x="12191" y="100583"/>
                </a:lnTo>
                <a:lnTo>
                  <a:pt x="3047" y="99060"/>
                </a:lnTo>
                <a:lnTo>
                  <a:pt x="12191" y="97536"/>
                </a:lnTo>
                <a:lnTo>
                  <a:pt x="18287" y="94487"/>
                </a:lnTo>
                <a:lnTo>
                  <a:pt x="22859" y="91439"/>
                </a:lnTo>
                <a:lnTo>
                  <a:pt x="27431" y="89916"/>
                </a:lnTo>
                <a:lnTo>
                  <a:pt x="32003" y="86868"/>
                </a:lnTo>
                <a:lnTo>
                  <a:pt x="35051" y="82295"/>
                </a:lnTo>
                <a:lnTo>
                  <a:pt x="39623" y="79248"/>
                </a:lnTo>
                <a:lnTo>
                  <a:pt x="41147" y="73151"/>
                </a:lnTo>
                <a:lnTo>
                  <a:pt x="44195" y="65531"/>
                </a:lnTo>
                <a:lnTo>
                  <a:pt x="45719" y="59436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06979" y="7225284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47243" y="0"/>
                </a:moveTo>
                <a:lnTo>
                  <a:pt x="12192" y="16764"/>
                </a:lnTo>
                <a:lnTo>
                  <a:pt x="94" y="54959"/>
                </a:lnTo>
                <a:lnTo>
                  <a:pt x="0" y="198120"/>
                </a:lnTo>
                <a:lnTo>
                  <a:pt x="9143" y="198120"/>
                </a:lnTo>
                <a:lnTo>
                  <a:pt x="9143" y="65532"/>
                </a:lnTo>
                <a:lnTo>
                  <a:pt x="9405" y="54959"/>
                </a:lnTo>
                <a:lnTo>
                  <a:pt x="24383" y="15240"/>
                </a:lnTo>
                <a:lnTo>
                  <a:pt x="47243" y="457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887979" y="73616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676144" y="73616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924555" y="7523988"/>
            <a:ext cx="41275" cy="76200"/>
          </a:xfrm>
          <a:custGeom>
            <a:avLst/>
            <a:gdLst/>
            <a:ahLst/>
            <a:cxnLst/>
            <a:rect l="l" t="t" r="r" b="b"/>
            <a:pathLst>
              <a:path w="41275" h="76200">
                <a:moveTo>
                  <a:pt x="6095" y="65532"/>
                </a:moveTo>
                <a:lnTo>
                  <a:pt x="3048" y="65532"/>
                </a:lnTo>
                <a:lnTo>
                  <a:pt x="0" y="68580"/>
                </a:lnTo>
                <a:lnTo>
                  <a:pt x="0" y="71628"/>
                </a:lnTo>
                <a:lnTo>
                  <a:pt x="3048" y="74676"/>
                </a:lnTo>
                <a:lnTo>
                  <a:pt x="4571" y="74676"/>
                </a:lnTo>
                <a:lnTo>
                  <a:pt x="7619" y="76200"/>
                </a:lnTo>
                <a:lnTo>
                  <a:pt x="22860" y="76200"/>
                </a:lnTo>
                <a:lnTo>
                  <a:pt x="30480" y="73152"/>
                </a:lnTo>
                <a:lnTo>
                  <a:pt x="31623" y="71628"/>
                </a:lnTo>
                <a:lnTo>
                  <a:pt x="16763" y="71628"/>
                </a:lnTo>
                <a:lnTo>
                  <a:pt x="15239" y="70104"/>
                </a:lnTo>
                <a:lnTo>
                  <a:pt x="13716" y="70104"/>
                </a:lnTo>
                <a:lnTo>
                  <a:pt x="10668" y="68580"/>
                </a:lnTo>
                <a:lnTo>
                  <a:pt x="9143" y="67056"/>
                </a:lnTo>
                <a:lnTo>
                  <a:pt x="7619" y="67056"/>
                </a:lnTo>
                <a:lnTo>
                  <a:pt x="6095" y="65532"/>
                </a:lnTo>
                <a:close/>
              </a:path>
              <a:path w="41275" h="76200">
                <a:moveTo>
                  <a:pt x="36575" y="7620"/>
                </a:moveTo>
                <a:lnTo>
                  <a:pt x="22860" y="7620"/>
                </a:lnTo>
                <a:lnTo>
                  <a:pt x="27431" y="12192"/>
                </a:lnTo>
                <a:lnTo>
                  <a:pt x="28956" y="15240"/>
                </a:lnTo>
                <a:lnTo>
                  <a:pt x="28956" y="24384"/>
                </a:lnTo>
                <a:lnTo>
                  <a:pt x="25907" y="30480"/>
                </a:lnTo>
                <a:lnTo>
                  <a:pt x="24383" y="32004"/>
                </a:lnTo>
                <a:lnTo>
                  <a:pt x="15239" y="36576"/>
                </a:lnTo>
                <a:lnTo>
                  <a:pt x="12192" y="36576"/>
                </a:lnTo>
                <a:lnTo>
                  <a:pt x="12192" y="38100"/>
                </a:lnTo>
                <a:lnTo>
                  <a:pt x="19812" y="38100"/>
                </a:lnTo>
                <a:lnTo>
                  <a:pt x="22860" y="39624"/>
                </a:lnTo>
                <a:lnTo>
                  <a:pt x="24383" y="41148"/>
                </a:lnTo>
                <a:lnTo>
                  <a:pt x="27431" y="42672"/>
                </a:lnTo>
                <a:lnTo>
                  <a:pt x="28956" y="44196"/>
                </a:lnTo>
                <a:lnTo>
                  <a:pt x="30480" y="44196"/>
                </a:lnTo>
                <a:lnTo>
                  <a:pt x="30480" y="45720"/>
                </a:lnTo>
                <a:lnTo>
                  <a:pt x="33527" y="51816"/>
                </a:lnTo>
                <a:lnTo>
                  <a:pt x="33527" y="60960"/>
                </a:lnTo>
                <a:lnTo>
                  <a:pt x="32004" y="64008"/>
                </a:lnTo>
                <a:lnTo>
                  <a:pt x="28956" y="67056"/>
                </a:lnTo>
                <a:lnTo>
                  <a:pt x="27431" y="70104"/>
                </a:lnTo>
                <a:lnTo>
                  <a:pt x="22860" y="71628"/>
                </a:lnTo>
                <a:lnTo>
                  <a:pt x="31623" y="71628"/>
                </a:lnTo>
                <a:lnTo>
                  <a:pt x="35051" y="67056"/>
                </a:lnTo>
                <a:lnTo>
                  <a:pt x="39624" y="62484"/>
                </a:lnTo>
                <a:lnTo>
                  <a:pt x="41148" y="56388"/>
                </a:lnTo>
                <a:lnTo>
                  <a:pt x="41148" y="42672"/>
                </a:lnTo>
                <a:lnTo>
                  <a:pt x="38100" y="38100"/>
                </a:lnTo>
                <a:lnTo>
                  <a:pt x="35051" y="35052"/>
                </a:lnTo>
                <a:lnTo>
                  <a:pt x="32004" y="33528"/>
                </a:lnTo>
                <a:lnTo>
                  <a:pt x="27431" y="30480"/>
                </a:lnTo>
                <a:lnTo>
                  <a:pt x="35051" y="25908"/>
                </a:lnTo>
                <a:lnTo>
                  <a:pt x="38100" y="19812"/>
                </a:lnTo>
                <a:lnTo>
                  <a:pt x="38100" y="10668"/>
                </a:lnTo>
                <a:lnTo>
                  <a:pt x="36575" y="7620"/>
                </a:lnTo>
                <a:close/>
              </a:path>
              <a:path w="41275" h="76200">
                <a:moveTo>
                  <a:pt x="27431" y="0"/>
                </a:moveTo>
                <a:lnTo>
                  <a:pt x="16763" y="0"/>
                </a:lnTo>
                <a:lnTo>
                  <a:pt x="12192" y="1524"/>
                </a:lnTo>
                <a:lnTo>
                  <a:pt x="9143" y="3048"/>
                </a:lnTo>
                <a:lnTo>
                  <a:pt x="6095" y="6096"/>
                </a:lnTo>
                <a:lnTo>
                  <a:pt x="3048" y="10668"/>
                </a:lnTo>
                <a:lnTo>
                  <a:pt x="1524" y="15240"/>
                </a:lnTo>
                <a:lnTo>
                  <a:pt x="3048" y="16764"/>
                </a:lnTo>
                <a:lnTo>
                  <a:pt x="6095" y="10668"/>
                </a:lnTo>
                <a:lnTo>
                  <a:pt x="10668" y="7620"/>
                </a:lnTo>
                <a:lnTo>
                  <a:pt x="36575" y="7620"/>
                </a:lnTo>
                <a:lnTo>
                  <a:pt x="35051" y="6096"/>
                </a:lnTo>
                <a:lnTo>
                  <a:pt x="32004" y="1524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80004" y="7275576"/>
            <a:ext cx="53340" cy="180340"/>
          </a:xfrm>
          <a:custGeom>
            <a:avLst/>
            <a:gdLst/>
            <a:ahLst/>
            <a:cxnLst/>
            <a:rect l="l" t="t" r="r" b="b"/>
            <a:pathLst>
              <a:path w="53339" h="180340">
                <a:moveTo>
                  <a:pt x="0" y="0"/>
                </a:moveTo>
                <a:lnTo>
                  <a:pt x="0" y="4572"/>
                </a:lnTo>
                <a:lnTo>
                  <a:pt x="12191" y="13715"/>
                </a:lnTo>
                <a:lnTo>
                  <a:pt x="15239" y="18287"/>
                </a:lnTo>
                <a:lnTo>
                  <a:pt x="19812" y="22860"/>
                </a:lnTo>
                <a:lnTo>
                  <a:pt x="22859" y="28955"/>
                </a:lnTo>
                <a:lnTo>
                  <a:pt x="25907" y="33527"/>
                </a:lnTo>
                <a:lnTo>
                  <a:pt x="27431" y="39624"/>
                </a:lnTo>
                <a:lnTo>
                  <a:pt x="30479" y="45719"/>
                </a:lnTo>
                <a:lnTo>
                  <a:pt x="32003" y="54863"/>
                </a:lnTo>
                <a:lnTo>
                  <a:pt x="33123" y="64031"/>
                </a:lnTo>
                <a:lnTo>
                  <a:pt x="34099" y="73342"/>
                </a:lnTo>
                <a:lnTo>
                  <a:pt x="34790" y="82938"/>
                </a:lnTo>
                <a:lnTo>
                  <a:pt x="35051" y="92963"/>
                </a:lnTo>
                <a:lnTo>
                  <a:pt x="34766" y="102107"/>
                </a:lnTo>
                <a:lnTo>
                  <a:pt x="33908" y="111251"/>
                </a:lnTo>
                <a:lnTo>
                  <a:pt x="32480" y="120396"/>
                </a:lnTo>
                <a:lnTo>
                  <a:pt x="30479" y="129539"/>
                </a:lnTo>
                <a:lnTo>
                  <a:pt x="28813" y="137469"/>
                </a:lnTo>
                <a:lnTo>
                  <a:pt x="5453" y="171545"/>
                </a:lnTo>
                <a:lnTo>
                  <a:pt x="0" y="175259"/>
                </a:lnTo>
                <a:lnTo>
                  <a:pt x="0" y="179831"/>
                </a:lnTo>
                <a:lnTo>
                  <a:pt x="30432" y="154971"/>
                </a:lnTo>
                <a:lnTo>
                  <a:pt x="49720" y="118300"/>
                </a:lnTo>
                <a:lnTo>
                  <a:pt x="53339" y="89915"/>
                </a:lnTo>
                <a:lnTo>
                  <a:pt x="52792" y="79652"/>
                </a:lnTo>
                <a:lnTo>
                  <a:pt x="41743" y="41409"/>
                </a:lnTo>
                <a:lnTo>
                  <a:pt x="13334" y="7810"/>
                </a:lnTo>
                <a:lnTo>
                  <a:pt x="6810" y="36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015995" y="7280147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5">
                <a:moveTo>
                  <a:pt x="45720" y="128015"/>
                </a:moveTo>
                <a:lnTo>
                  <a:pt x="12192" y="128015"/>
                </a:lnTo>
                <a:lnTo>
                  <a:pt x="9143" y="129539"/>
                </a:lnTo>
                <a:lnTo>
                  <a:pt x="3048" y="129539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9539"/>
                </a:lnTo>
                <a:lnTo>
                  <a:pt x="45720" y="128015"/>
                </a:lnTo>
                <a:close/>
              </a:path>
              <a:path w="52069" h="132715">
                <a:moveTo>
                  <a:pt x="35052" y="15239"/>
                </a:moveTo>
                <a:lnTo>
                  <a:pt x="15240" y="15239"/>
                </a:lnTo>
                <a:lnTo>
                  <a:pt x="15240" y="16763"/>
                </a:lnTo>
                <a:lnTo>
                  <a:pt x="16764" y="16763"/>
                </a:lnTo>
                <a:lnTo>
                  <a:pt x="18287" y="18287"/>
                </a:lnTo>
                <a:lnTo>
                  <a:pt x="18287" y="22859"/>
                </a:lnTo>
                <a:lnTo>
                  <a:pt x="19812" y="28955"/>
                </a:lnTo>
                <a:lnTo>
                  <a:pt x="19812" y="117347"/>
                </a:lnTo>
                <a:lnTo>
                  <a:pt x="18287" y="121919"/>
                </a:lnTo>
                <a:lnTo>
                  <a:pt x="18287" y="123443"/>
                </a:lnTo>
                <a:lnTo>
                  <a:pt x="16764" y="124967"/>
                </a:lnTo>
                <a:lnTo>
                  <a:pt x="16764" y="126491"/>
                </a:lnTo>
                <a:lnTo>
                  <a:pt x="13716" y="128015"/>
                </a:lnTo>
                <a:lnTo>
                  <a:pt x="39624" y="128015"/>
                </a:lnTo>
                <a:lnTo>
                  <a:pt x="36576" y="124967"/>
                </a:lnTo>
                <a:lnTo>
                  <a:pt x="36576" y="123443"/>
                </a:lnTo>
                <a:lnTo>
                  <a:pt x="35052" y="121919"/>
                </a:lnTo>
                <a:lnTo>
                  <a:pt x="35052" y="15239"/>
                </a:lnTo>
                <a:close/>
              </a:path>
              <a:path w="52069" h="132715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22448" y="7275576"/>
            <a:ext cx="53340" cy="180340"/>
          </a:xfrm>
          <a:custGeom>
            <a:avLst/>
            <a:gdLst/>
            <a:ahLst/>
            <a:cxnLst/>
            <a:rect l="l" t="t" r="r" b="b"/>
            <a:pathLst>
              <a:path w="53339" h="180340">
                <a:moveTo>
                  <a:pt x="53339" y="0"/>
                </a:moveTo>
                <a:lnTo>
                  <a:pt x="22693" y="24217"/>
                </a:lnTo>
                <a:lnTo>
                  <a:pt x="3619" y="61340"/>
                </a:lnTo>
                <a:lnTo>
                  <a:pt x="0" y="89915"/>
                </a:lnTo>
                <a:lnTo>
                  <a:pt x="547" y="99964"/>
                </a:lnTo>
                <a:lnTo>
                  <a:pt x="11596" y="138398"/>
                </a:lnTo>
                <a:lnTo>
                  <a:pt x="39433" y="171259"/>
                </a:lnTo>
                <a:lnTo>
                  <a:pt x="53339" y="179831"/>
                </a:lnTo>
                <a:lnTo>
                  <a:pt x="53339" y="175259"/>
                </a:lnTo>
                <a:lnTo>
                  <a:pt x="41147" y="166115"/>
                </a:lnTo>
                <a:lnTo>
                  <a:pt x="36575" y="161543"/>
                </a:lnTo>
                <a:lnTo>
                  <a:pt x="33527" y="156972"/>
                </a:lnTo>
                <a:lnTo>
                  <a:pt x="30479" y="150875"/>
                </a:lnTo>
                <a:lnTo>
                  <a:pt x="27431" y="146303"/>
                </a:lnTo>
                <a:lnTo>
                  <a:pt x="25907" y="140207"/>
                </a:lnTo>
                <a:lnTo>
                  <a:pt x="22859" y="134112"/>
                </a:lnTo>
                <a:lnTo>
                  <a:pt x="21335" y="124967"/>
                </a:lnTo>
                <a:lnTo>
                  <a:pt x="20216" y="115800"/>
                </a:lnTo>
                <a:lnTo>
                  <a:pt x="19240" y="106489"/>
                </a:lnTo>
                <a:lnTo>
                  <a:pt x="18549" y="96893"/>
                </a:lnTo>
                <a:lnTo>
                  <a:pt x="18287" y="86867"/>
                </a:lnTo>
                <a:lnTo>
                  <a:pt x="18573" y="77724"/>
                </a:lnTo>
                <a:lnTo>
                  <a:pt x="27050" y="35432"/>
                </a:lnTo>
                <a:lnTo>
                  <a:pt x="53339" y="4572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578607" y="7280147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5">
                <a:moveTo>
                  <a:pt x="45719" y="128015"/>
                </a:moveTo>
                <a:lnTo>
                  <a:pt x="12192" y="128015"/>
                </a:lnTo>
                <a:lnTo>
                  <a:pt x="9143" y="129539"/>
                </a:lnTo>
                <a:lnTo>
                  <a:pt x="3048" y="129539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9539"/>
                </a:lnTo>
                <a:lnTo>
                  <a:pt x="45719" y="128015"/>
                </a:lnTo>
                <a:close/>
              </a:path>
              <a:path w="52069" h="132715">
                <a:moveTo>
                  <a:pt x="35052" y="15239"/>
                </a:moveTo>
                <a:lnTo>
                  <a:pt x="15240" y="15239"/>
                </a:lnTo>
                <a:lnTo>
                  <a:pt x="18287" y="18287"/>
                </a:lnTo>
                <a:lnTo>
                  <a:pt x="18287" y="21335"/>
                </a:lnTo>
                <a:lnTo>
                  <a:pt x="19812" y="22859"/>
                </a:lnTo>
                <a:lnTo>
                  <a:pt x="19812" y="121919"/>
                </a:lnTo>
                <a:lnTo>
                  <a:pt x="18287" y="123443"/>
                </a:lnTo>
                <a:lnTo>
                  <a:pt x="18287" y="124967"/>
                </a:lnTo>
                <a:lnTo>
                  <a:pt x="15240" y="128015"/>
                </a:lnTo>
                <a:lnTo>
                  <a:pt x="39624" y="128015"/>
                </a:lnTo>
                <a:lnTo>
                  <a:pt x="36575" y="124967"/>
                </a:lnTo>
                <a:lnTo>
                  <a:pt x="36575" y="123443"/>
                </a:lnTo>
                <a:lnTo>
                  <a:pt x="35052" y="121919"/>
                </a:lnTo>
                <a:lnTo>
                  <a:pt x="35052" y="15239"/>
                </a:lnTo>
                <a:close/>
              </a:path>
              <a:path w="52069" h="132715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17876" y="7597140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70">
                <a:moveTo>
                  <a:pt x="44196" y="86868"/>
                </a:moveTo>
                <a:lnTo>
                  <a:pt x="0" y="86868"/>
                </a:lnTo>
                <a:lnTo>
                  <a:pt x="0" y="89916"/>
                </a:lnTo>
                <a:lnTo>
                  <a:pt x="42672" y="89916"/>
                </a:lnTo>
                <a:lnTo>
                  <a:pt x="44196" y="86868"/>
                </a:lnTo>
                <a:close/>
              </a:path>
              <a:path w="94614" h="90170">
                <a:moveTo>
                  <a:pt x="94487" y="86868"/>
                </a:moveTo>
                <a:lnTo>
                  <a:pt x="51816" y="86868"/>
                </a:lnTo>
                <a:lnTo>
                  <a:pt x="50292" y="89916"/>
                </a:lnTo>
                <a:lnTo>
                  <a:pt x="94487" y="89916"/>
                </a:lnTo>
                <a:lnTo>
                  <a:pt x="94487" y="86868"/>
                </a:lnTo>
                <a:close/>
              </a:path>
              <a:path w="94614" h="90170">
                <a:moveTo>
                  <a:pt x="45212" y="12192"/>
                </a:moveTo>
                <a:lnTo>
                  <a:pt x="24384" y="12192"/>
                </a:lnTo>
                <a:lnTo>
                  <a:pt x="27431" y="15240"/>
                </a:lnTo>
                <a:lnTo>
                  <a:pt x="27431" y="19812"/>
                </a:lnTo>
                <a:lnTo>
                  <a:pt x="25907" y="27432"/>
                </a:lnTo>
                <a:lnTo>
                  <a:pt x="24384" y="38100"/>
                </a:lnTo>
                <a:lnTo>
                  <a:pt x="16763" y="70104"/>
                </a:lnTo>
                <a:lnTo>
                  <a:pt x="15240" y="76200"/>
                </a:lnTo>
                <a:lnTo>
                  <a:pt x="13716" y="80772"/>
                </a:lnTo>
                <a:lnTo>
                  <a:pt x="9143" y="85344"/>
                </a:lnTo>
                <a:lnTo>
                  <a:pt x="6096" y="86868"/>
                </a:lnTo>
                <a:lnTo>
                  <a:pt x="38100" y="86868"/>
                </a:lnTo>
                <a:lnTo>
                  <a:pt x="35051" y="85344"/>
                </a:lnTo>
                <a:lnTo>
                  <a:pt x="33528" y="85344"/>
                </a:lnTo>
                <a:lnTo>
                  <a:pt x="33528" y="83820"/>
                </a:lnTo>
                <a:lnTo>
                  <a:pt x="32004" y="82296"/>
                </a:lnTo>
                <a:lnTo>
                  <a:pt x="32004" y="80772"/>
                </a:lnTo>
                <a:lnTo>
                  <a:pt x="30480" y="79248"/>
                </a:lnTo>
                <a:lnTo>
                  <a:pt x="32004" y="76200"/>
                </a:lnTo>
                <a:lnTo>
                  <a:pt x="32004" y="70104"/>
                </a:lnTo>
                <a:lnTo>
                  <a:pt x="42672" y="22860"/>
                </a:lnTo>
                <a:lnTo>
                  <a:pt x="48753" y="18288"/>
                </a:lnTo>
                <a:lnTo>
                  <a:pt x="44196" y="18288"/>
                </a:lnTo>
                <a:lnTo>
                  <a:pt x="45212" y="12192"/>
                </a:lnTo>
                <a:close/>
              </a:path>
              <a:path w="94614" h="90170">
                <a:moveTo>
                  <a:pt x="93344" y="10668"/>
                </a:moveTo>
                <a:lnTo>
                  <a:pt x="73151" y="10668"/>
                </a:lnTo>
                <a:lnTo>
                  <a:pt x="76200" y="12192"/>
                </a:lnTo>
                <a:lnTo>
                  <a:pt x="77724" y="16764"/>
                </a:lnTo>
                <a:lnTo>
                  <a:pt x="79248" y="19812"/>
                </a:lnTo>
                <a:lnTo>
                  <a:pt x="77724" y="25908"/>
                </a:lnTo>
                <a:lnTo>
                  <a:pt x="76200" y="33528"/>
                </a:lnTo>
                <a:lnTo>
                  <a:pt x="68580" y="70104"/>
                </a:lnTo>
                <a:lnTo>
                  <a:pt x="68580" y="74676"/>
                </a:lnTo>
                <a:lnTo>
                  <a:pt x="67056" y="77724"/>
                </a:lnTo>
                <a:lnTo>
                  <a:pt x="67056" y="79248"/>
                </a:lnTo>
                <a:lnTo>
                  <a:pt x="65531" y="80772"/>
                </a:lnTo>
                <a:lnTo>
                  <a:pt x="64007" y="83820"/>
                </a:lnTo>
                <a:lnTo>
                  <a:pt x="62484" y="83820"/>
                </a:lnTo>
                <a:lnTo>
                  <a:pt x="60960" y="85344"/>
                </a:lnTo>
                <a:lnTo>
                  <a:pt x="57912" y="86868"/>
                </a:lnTo>
                <a:lnTo>
                  <a:pt x="91440" y="86868"/>
                </a:lnTo>
                <a:lnTo>
                  <a:pt x="88392" y="85344"/>
                </a:lnTo>
                <a:lnTo>
                  <a:pt x="86868" y="85344"/>
                </a:lnTo>
                <a:lnTo>
                  <a:pt x="83819" y="82296"/>
                </a:lnTo>
                <a:lnTo>
                  <a:pt x="83819" y="76200"/>
                </a:lnTo>
                <a:lnTo>
                  <a:pt x="85343" y="70104"/>
                </a:lnTo>
                <a:lnTo>
                  <a:pt x="94487" y="24384"/>
                </a:lnTo>
                <a:lnTo>
                  <a:pt x="94487" y="15240"/>
                </a:lnTo>
                <a:lnTo>
                  <a:pt x="93344" y="10668"/>
                </a:lnTo>
                <a:close/>
              </a:path>
              <a:path w="94614" h="90170">
                <a:moveTo>
                  <a:pt x="85343" y="0"/>
                </a:moveTo>
                <a:lnTo>
                  <a:pt x="77724" y="0"/>
                </a:lnTo>
                <a:lnTo>
                  <a:pt x="69699" y="1143"/>
                </a:lnTo>
                <a:lnTo>
                  <a:pt x="61531" y="4572"/>
                </a:lnTo>
                <a:lnTo>
                  <a:pt x="53078" y="10287"/>
                </a:lnTo>
                <a:lnTo>
                  <a:pt x="44196" y="18288"/>
                </a:lnTo>
                <a:lnTo>
                  <a:pt x="48753" y="18288"/>
                </a:lnTo>
                <a:lnTo>
                  <a:pt x="49482" y="17740"/>
                </a:lnTo>
                <a:lnTo>
                  <a:pt x="56006" y="13906"/>
                </a:lnTo>
                <a:lnTo>
                  <a:pt x="61960" y="11501"/>
                </a:lnTo>
                <a:lnTo>
                  <a:pt x="67056" y="10668"/>
                </a:lnTo>
                <a:lnTo>
                  <a:pt x="93344" y="10668"/>
                </a:lnTo>
                <a:lnTo>
                  <a:pt x="92963" y="9144"/>
                </a:lnTo>
                <a:lnTo>
                  <a:pt x="91440" y="4572"/>
                </a:lnTo>
                <a:lnTo>
                  <a:pt x="88392" y="3048"/>
                </a:lnTo>
                <a:lnTo>
                  <a:pt x="85343" y="0"/>
                </a:lnTo>
                <a:close/>
              </a:path>
              <a:path w="94614" h="90170">
                <a:moveTo>
                  <a:pt x="47243" y="0"/>
                </a:moveTo>
                <a:lnTo>
                  <a:pt x="42672" y="0"/>
                </a:lnTo>
                <a:lnTo>
                  <a:pt x="15240" y="10668"/>
                </a:lnTo>
                <a:lnTo>
                  <a:pt x="15240" y="13716"/>
                </a:lnTo>
                <a:lnTo>
                  <a:pt x="18287" y="12192"/>
                </a:lnTo>
                <a:lnTo>
                  <a:pt x="45212" y="1219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151632" y="7272528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70">
                <a:moveTo>
                  <a:pt x="25907" y="50291"/>
                </a:moveTo>
                <a:lnTo>
                  <a:pt x="1524" y="50291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50291"/>
                </a:lnTo>
                <a:close/>
              </a:path>
              <a:path w="55244" h="52070">
                <a:moveTo>
                  <a:pt x="54863" y="50291"/>
                </a:moveTo>
                <a:lnTo>
                  <a:pt x="30480" y="50291"/>
                </a:lnTo>
                <a:lnTo>
                  <a:pt x="28956" y="51815"/>
                </a:lnTo>
                <a:lnTo>
                  <a:pt x="54863" y="51815"/>
                </a:lnTo>
                <a:lnTo>
                  <a:pt x="54863" y="50291"/>
                </a:lnTo>
                <a:close/>
              </a:path>
              <a:path w="55244" h="52070">
                <a:moveTo>
                  <a:pt x="26343" y="7620"/>
                </a:moveTo>
                <a:lnTo>
                  <a:pt x="15240" y="7620"/>
                </a:lnTo>
                <a:lnTo>
                  <a:pt x="15240" y="9144"/>
                </a:lnTo>
                <a:lnTo>
                  <a:pt x="16763" y="9144"/>
                </a:lnTo>
                <a:lnTo>
                  <a:pt x="16763" y="12191"/>
                </a:lnTo>
                <a:lnTo>
                  <a:pt x="13716" y="21336"/>
                </a:lnTo>
                <a:lnTo>
                  <a:pt x="10668" y="39624"/>
                </a:lnTo>
                <a:lnTo>
                  <a:pt x="9143" y="44196"/>
                </a:lnTo>
                <a:lnTo>
                  <a:pt x="9143" y="45720"/>
                </a:lnTo>
                <a:lnTo>
                  <a:pt x="4572" y="50291"/>
                </a:lnTo>
                <a:lnTo>
                  <a:pt x="22860" y="50291"/>
                </a:lnTo>
                <a:lnTo>
                  <a:pt x="21336" y="48767"/>
                </a:lnTo>
                <a:lnTo>
                  <a:pt x="19812" y="48767"/>
                </a:lnTo>
                <a:lnTo>
                  <a:pt x="19812" y="47244"/>
                </a:lnTo>
                <a:lnTo>
                  <a:pt x="18287" y="47244"/>
                </a:lnTo>
                <a:lnTo>
                  <a:pt x="18287" y="44196"/>
                </a:lnTo>
                <a:lnTo>
                  <a:pt x="19812" y="39624"/>
                </a:lnTo>
                <a:lnTo>
                  <a:pt x="24384" y="13715"/>
                </a:lnTo>
                <a:lnTo>
                  <a:pt x="28448" y="10667"/>
                </a:lnTo>
                <a:lnTo>
                  <a:pt x="25907" y="10667"/>
                </a:lnTo>
                <a:lnTo>
                  <a:pt x="26343" y="7620"/>
                </a:lnTo>
                <a:close/>
              </a:path>
              <a:path w="55244" h="52070">
                <a:moveTo>
                  <a:pt x="50292" y="48767"/>
                </a:moveTo>
                <a:lnTo>
                  <a:pt x="35051" y="48767"/>
                </a:lnTo>
                <a:lnTo>
                  <a:pt x="33528" y="50291"/>
                </a:lnTo>
                <a:lnTo>
                  <a:pt x="51816" y="50291"/>
                </a:lnTo>
                <a:lnTo>
                  <a:pt x="50292" y="48767"/>
                </a:lnTo>
                <a:close/>
              </a:path>
              <a:path w="55244" h="52070">
                <a:moveTo>
                  <a:pt x="54102" y="7620"/>
                </a:moveTo>
                <a:lnTo>
                  <a:pt x="44195" y="7620"/>
                </a:lnTo>
                <a:lnTo>
                  <a:pt x="44195" y="10667"/>
                </a:lnTo>
                <a:lnTo>
                  <a:pt x="45719" y="12191"/>
                </a:lnTo>
                <a:lnTo>
                  <a:pt x="45719" y="15239"/>
                </a:lnTo>
                <a:lnTo>
                  <a:pt x="44195" y="19812"/>
                </a:lnTo>
                <a:lnTo>
                  <a:pt x="39624" y="39624"/>
                </a:lnTo>
                <a:lnTo>
                  <a:pt x="39624" y="44196"/>
                </a:lnTo>
                <a:lnTo>
                  <a:pt x="38100" y="45720"/>
                </a:lnTo>
                <a:lnTo>
                  <a:pt x="38100" y="47244"/>
                </a:lnTo>
                <a:lnTo>
                  <a:pt x="36575" y="47244"/>
                </a:lnTo>
                <a:lnTo>
                  <a:pt x="36575" y="48767"/>
                </a:lnTo>
                <a:lnTo>
                  <a:pt x="48768" y="48767"/>
                </a:lnTo>
                <a:lnTo>
                  <a:pt x="48768" y="39624"/>
                </a:lnTo>
                <a:lnTo>
                  <a:pt x="53340" y="19812"/>
                </a:lnTo>
                <a:lnTo>
                  <a:pt x="54863" y="15239"/>
                </a:lnTo>
                <a:lnTo>
                  <a:pt x="54863" y="9144"/>
                </a:lnTo>
                <a:lnTo>
                  <a:pt x="54102" y="7620"/>
                </a:lnTo>
                <a:close/>
              </a:path>
              <a:path w="55244" h="52070">
                <a:moveTo>
                  <a:pt x="47243" y="0"/>
                </a:moveTo>
                <a:lnTo>
                  <a:pt x="39624" y="0"/>
                </a:lnTo>
                <a:lnTo>
                  <a:pt x="33528" y="4572"/>
                </a:lnTo>
                <a:lnTo>
                  <a:pt x="25907" y="10667"/>
                </a:lnTo>
                <a:lnTo>
                  <a:pt x="28448" y="10667"/>
                </a:lnTo>
                <a:lnTo>
                  <a:pt x="30480" y="9144"/>
                </a:lnTo>
                <a:lnTo>
                  <a:pt x="35051" y="7620"/>
                </a:lnTo>
                <a:lnTo>
                  <a:pt x="54102" y="7620"/>
                </a:lnTo>
                <a:lnTo>
                  <a:pt x="53340" y="6096"/>
                </a:lnTo>
                <a:lnTo>
                  <a:pt x="53340" y="4572"/>
                </a:lnTo>
                <a:lnTo>
                  <a:pt x="50292" y="3048"/>
                </a:lnTo>
                <a:lnTo>
                  <a:pt x="47243" y="0"/>
                </a:lnTo>
                <a:close/>
              </a:path>
              <a:path w="55244" h="52070">
                <a:moveTo>
                  <a:pt x="27431" y="0"/>
                </a:moveTo>
                <a:lnTo>
                  <a:pt x="25907" y="0"/>
                </a:lnTo>
                <a:lnTo>
                  <a:pt x="9143" y="6096"/>
                </a:lnTo>
                <a:lnTo>
                  <a:pt x="9143" y="9144"/>
                </a:lnTo>
                <a:lnTo>
                  <a:pt x="10668" y="7620"/>
                </a:lnTo>
                <a:lnTo>
                  <a:pt x="26343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377184" y="7517892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20">
                <a:moveTo>
                  <a:pt x="24383" y="16764"/>
                </a:moveTo>
                <a:lnTo>
                  <a:pt x="16763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4384"/>
                </a:lnTo>
                <a:lnTo>
                  <a:pt x="0" y="42672"/>
                </a:lnTo>
                <a:lnTo>
                  <a:pt x="0" y="45720"/>
                </a:lnTo>
                <a:lnTo>
                  <a:pt x="9143" y="42672"/>
                </a:lnTo>
                <a:lnTo>
                  <a:pt x="15239" y="39624"/>
                </a:lnTo>
                <a:lnTo>
                  <a:pt x="18287" y="33528"/>
                </a:lnTo>
                <a:lnTo>
                  <a:pt x="22860" y="28956"/>
                </a:lnTo>
                <a:lnTo>
                  <a:pt x="24383" y="24384"/>
                </a:lnTo>
                <a:lnTo>
                  <a:pt x="24383" y="16764"/>
                </a:lnTo>
                <a:close/>
              </a:path>
              <a:path w="24764" h="45720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1524" y="4572"/>
                </a:lnTo>
                <a:lnTo>
                  <a:pt x="0" y="7620"/>
                </a:lnTo>
                <a:lnTo>
                  <a:pt x="0" y="15240"/>
                </a:lnTo>
                <a:lnTo>
                  <a:pt x="3048" y="16764"/>
                </a:lnTo>
                <a:lnTo>
                  <a:pt x="6095" y="19812"/>
                </a:lnTo>
                <a:lnTo>
                  <a:pt x="10667" y="19812"/>
                </a:lnTo>
                <a:lnTo>
                  <a:pt x="12191" y="18288"/>
                </a:lnTo>
                <a:lnTo>
                  <a:pt x="13715" y="18288"/>
                </a:lnTo>
                <a:lnTo>
                  <a:pt x="15239" y="16764"/>
                </a:lnTo>
                <a:lnTo>
                  <a:pt x="24383" y="16764"/>
                </a:lnTo>
                <a:lnTo>
                  <a:pt x="24383" y="12192"/>
                </a:lnTo>
                <a:lnTo>
                  <a:pt x="22860" y="9144"/>
                </a:lnTo>
                <a:lnTo>
                  <a:pt x="19812" y="4572"/>
                </a:lnTo>
                <a:lnTo>
                  <a:pt x="18287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934967" y="7415784"/>
            <a:ext cx="176784" cy="15544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186428" y="7225284"/>
            <a:ext cx="1374648" cy="519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22376" y="7923276"/>
            <a:ext cx="594360" cy="12039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13231" y="8067294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 h="0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20851" y="8363711"/>
            <a:ext cx="187451" cy="1508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81455" y="84338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347215" y="843381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709927" y="843381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145791" y="843381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596895" y="843381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607564" y="8500871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5">
                <a:moveTo>
                  <a:pt x="41148" y="128015"/>
                </a:moveTo>
                <a:lnTo>
                  <a:pt x="12192" y="128015"/>
                </a:lnTo>
                <a:lnTo>
                  <a:pt x="7619" y="129539"/>
                </a:lnTo>
                <a:lnTo>
                  <a:pt x="44196" y="129539"/>
                </a:lnTo>
                <a:lnTo>
                  <a:pt x="41148" y="128015"/>
                </a:lnTo>
                <a:close/>
              </a:path>
              <a:path w="50800" h="132715">
                <a:moveTo>
                  <a:pt x="33528" y="16763"/>
                </a:moveTo>
                <a:lnTo>
                  <a:pt x="15240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1919"/>
                </a:lnTo>
                <a:lnTo>
                  <a:pt x="16763" y="123443"/>
                </a:lnTo>
                <a:lnTo>
                  <a:pt x="16763" y="124967"/>
                </a:lnTo>
                <a:lnTo>
                  <a:pt x="13716" y="128015"/>
                </a:lnTo>
                <a:lnTo>
                  <a:pt x="39624" y="128015"/>
                </a:lnTo>
                <a:lnTo>
                  <a:pt x="36575" y="126491"/>
                </a:lnTo>
                <a:lnTo>
                  <a:pt x="35052" y="124967"/>
                </a:lnTo>
                <a:lnTo>
                  <a:pt x="35052" y="121919"/>
                </a:lnTo>
                <a:lnTo>
                  <a:pt x="33528" y="117347"/>
                </a:lnTo>
                <a:lnTo>
                  <a:pt x="33528" y="16763"/>
                </a:lnTo>
                <a:close/>
              </a:path>
              <a:path w="50800" h="132715">
                <a:moveTo>
                  <a:pt x="33528" y="0"/>
                </a:moveTo>
                <a:lnTo>
                  <a:pt x="30480" y="0"/>
                </a:lnTo>
                <a:lnTo>
                  <a:pt x="0" y="16763"/>
                </a:lnTo>
                <a:lnTo>
                  <a:pt x="1524" y="18287"/>
                </a:lnTo>
                <a:lnTo>
                  <a:pt x="4572" y="16763"/>
                </a:lnTo>
                <a:lnTo>
                  <a:pt x="33528" y="16763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689860" y="8503920"/>
            <a:ext cx="80771" cy="1325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650235" y="8228076"/>
            <a:ext cx="82295" cy="13563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369820" y="8462771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9811"/>
                </a:moveTo>
                <a:lnTo>
                  <a:pt x="19812" y="19811"/>
                </a:lnTo>
                <a:lnTo>
                  <a:pt x="21336" y="21335"/>
                </a:lnTo>
                <a:lnTo>
                  <a:pt x="21336" y="28955"/>
                </a:lnTo>
                <a:lnTo>
                  <a:pt x="19812" y="33527"/>
                </a:lnTo>
                <a:lnTo>
                  <a:pt x="15240" y="38099"/>
                </a:lnTo>
                <a:lnTo>
                  <a:pt x="12192" y="42671"/>
                </a:lnTo>
                <a:lnTo>
                  <a:pt x="7619" y="45719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6" y="46100"/>
                </a:lnTo>
                <a:lnTo>
                  <a:pt x="18859" y="42386"/>
                </a:lnTo>
                <a:lnTo>
                  <a:pt x="22860" y="38099"/>
                </a:lnTo>
                <a:lnTo>
                  <a:pt x="27431" y="33527"/>
                </a:lnTo>
                <a:lnTo>
                  <a:pt x="28956" y="27431"/>
                </a:lnTo>
                <a:lnTo>
                  <a:pt x="28956" y="19811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6" y="1523"/>
                </a:lnTo>
                <a:lnTo>
                  <a:pt x="4572" y="4571"/>
                </a:lnTo>
                <a:lnTo>
                  <a:pt x="1524" y="6095"/>
                </a:lnTo>
                <a:lnTo>
                  <a:pt x="0" y="9143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21335"/>
                </a:lnTo>
                <a:lnTo>
                  <a:pt x="7619" y="22859"/>
                </a:lnTo>
                <a:lnTo>
                  <a:pt x="12192" y="22859"/>
                </a:lnTo>
                <a:lnTo>
                  <a:pt x="13716" y="21335"/>
                </a:lnTo>
                <a:lnTo>
                  <a:pt x="15240" y="21335"/>
                </a:lnTo>
                <a:lnTo>
                  <a:pt x="16763" y="19811"/>
                </a:lnTo>
                <a:lnTo>
                  <a:pt x="28956" y="19811"/>
                </a:lnTo>
                <a:lnTo>
                  <a:pt x="28956" y="15239"/>
                </a:lnTo>
                <a:lnTo>
                  <a:pt x="27431" y="9143"/>
                </a:lnTo>
                <a:lnTo>
                  <a:pt x="21336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156460" y="8500871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1" y="129539"/>
                </a:moveTo>
                <a:lnTo>
                  <a:pt x="3047" y="129539"/>
                </a:lnTo>
                <a:lnTo>
                  <a:pt x="3047" y="132587"/>
                </a:lnTo>
                <a:lnTo>
                  <a:pt x="50291" y="132587"/>
                </a:lnTo>
                <a:lnTo>
                  <a:pt x="50291" y="129539"/>
                </a:lnTo>
                <a:close/>
              </a:path>
              <a:path w="50800" h="132715">
                <a:moveTo>
                  <a:pt x="41147" y="128015"/>
                </a:moveTo>
                <a:lnTo>
                  <a:pt x="12191" y="128015"/>
                </a:lnTo>
                <a:lnTo>
                  <a:pt x="9143" y="129539"/>
                </a:lnTo>
                <a:lnTo>
                  <a:pt x="45719" y="129539"/>
                </a:lnTo>
                <a:lnTo>
                  <a:pt x="41147" y="128015"/>
                </a:lnTo>
                <a:close/>
              </a:path>
              <a:path w="50800" h="132715">
                <a:moveTo>
                  <a:pt x="35051" y="16763"/>
                </a:moveTo>
                <a:lnTo>
                  <a:pt x="15239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3715" y="128015"/>
                </a:lnTo>
                <a:lnTo>
                  <a:pt x="39623" y="128015"/>
                </a:lnTo>
                <a:lnTo>
                  <a:pt x="35051" y="123443"/>
                </a:lnTo>
                <a:lnTo>
                  <a:pt x="35051" y="16763"/>
                </a:lnTo>
                <a:close/>
              </a:path>
              <a:path w="50800" h="132715">
                <a:moveTo>
                  <a:pt x="35051" y="0"/>
                </a:moveTo>
                <a:lnTo>
                  <a:pt x="32003" y="0"/>
                </a:lnTo>
                <a:lnTo>
                  <a:pt x="0" y="16763"/>
                </a:lnTo>
                <a:lnTo>
                  <a:pt x="1523" y="18287"/>
                </a:lnTo>
                <a:lnTo>
                  <a:pt x="6095" y="16763"/>
                </a:lnTo>
                <a:lnTo>
                  <a:pt x="35051" y="16763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234183" y="8500871"/>
            <a:ext cx="88392" cy="13258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197607" y="8231123"/>
            <a:ext cx="82296" cy="13258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920239" y="846277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2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7" y="33527"/>
                </a:lnTo>
                <a:lnTo>
                  <a:pt x="15240" y="38099"/>
                </a:lnTo>
                <a:lnTo>
                  <a:pt x="10668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4" y="44195"/>
                </a:lnTo>
                <a:lnTo>
                  <a:pt x="21336" y="38099"/>
                </a:lnTo>
                <a:lnTo>
                  <a:pt x="25908" y="33527"/>
                </a:lnTo>
                <a:lnTo>
                  <a:pt x="27432" y="27431"/>
                </a:lnTo>
                <a:lnTo>
                  <a:pt x="27432" y="19811"/>
                </a:lnTo>
                <a:close/>
              </a:path>
              <a:path w="27939" h="52070">
                <a:moveTo>
                  <a:pt x="16764" y="0"/>
                </a:moveTo>
                <a:lnTo>
                  <a:pt x="9143" y="0"/>
                </a:lnTo>
                <a:lnTo>
                  <a:pt x="6096" y="1523"/>
                </a:lnTo>
                <a:lnTo>
                  <a:pt x="3048" y="4571"/>
                </a:lnTo>
                <a:lnTo>
                  <a:pt x="0" y="6095"/>
                </a:lnTo>
                <a:lnTo>
                  <a:pt x="0" y="18287"/>
                </a:lnTo>
                <a:lnTo>
                  <a:pt x="3048" y="19811"/>
                </a:lnTo>
                <a:lnTo>
                  <a:pt x="6096" y="22859"/>
                </a:lnTo>
                <a:lnTo>
                  <a:pt x="10668" y="22859"/>
                </a:lnTo>
                <a:lnTo>
                  <a:pt x="12192" y="21335"/>
                </a:lnTo>
                <a:lnTo>
                  <a:pt x="13716" y="21335"/>
                </a:lnTo>
                <a:lnTo>
                  <a:pt x="15240" y="19811"/>
                </a:lnTo>
                <a:lnTo>
                  <a:pt x="27432" y="19811"/>
                </a:lnTo>
                <a:lnTo>
                  <a:pt x="27432" y="15239"/>
                </a:lnTo>
                <a:lnTo>
                  <a:pt x="25908" y="9143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720595" y="8500871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5">
                <a:moveTo>
                  <a:pt x="41148" y="128015"/>
                </a:moveTo>
                <a:lnTo>
                  <a:pt x="12192" y="128015"/>
                </a:lnTo>
                <a:lnTo>
                  <a:pt x="7620" y="129539"/>
                </a:lnTo>
                <a:lnTo>
                  <a:pt x="44196" y="129539"/>
                </a:lnTo>
                <a:lnTo>
                  <a:pt x="41148" y="128015"/>
                </a:lnTo>
                <a:close/>
              </a:path>
              <a:path w="50800" h="132715">
                <a:moveTo>
                  <a:pt x="35052" y="16763"/>
                </a:moveTo>
                <a:lnTo>
                  <a:pt x="15240" y="16763"/>
                </a:lnTo>
                <a:lnTo>
                  <a:pt x="16764" y="18287"/>
                </a:lnTo>
                <a:lnTo>
                  <a:pt x="16764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3716" y="128015"/>
                </a:lnTo>
                <a:lnTo>
                  <a:pt x="39624" y="128015"/>
                </a:lnTo>
                <a:lnTo>
                  <a:pt x="36576" y="126491"/>
                </a:lnTo>
                <a:lnTo>
                  <a:pt x="36576" y="124967"/>
                </a:lnTo>
                <a:lnTo>
                  <a:pt x="35052" y="123443"/>
                </a:lnTo>
                <a:lnTo>
                  <a:pt x="35052" y="16763"/>
                </a:lnTo>
                <a:close/>
              </a:path>
              <a:path w="50800" h="132715">
                <a:moveTo>
                  <a:pt x="35052" y="0"/>
                </a:moveTo>
                <a:lnTo>
                  <a:pt x="32004" y="0"/>
                </a:lnTo>
                <a:lnTo>
                  <a:pt x="0" y="16763"/>
                </a:lnTo>
                <a:lnTo>
                  <a:pt x="1524" y="18287"/>
                </a:lnTo>
                <a:lnTo>
                  <a:pt x="6096" y="16763"/>
                </a:lnTo>
                <a:lnTo>
                  <a:pt x="35052" y="16763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818132" y="8500871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5">
                <a:moveTo>
                  <a:pt x="41148" y="128015"/>
                </a:moveTo>
                <a:lnTo>
                  <a:pt x="12192" y="128015"/>
                </a:lnTo>
                <a:lnTo>
                  <a:pt x="7619" y="129539"/>
                </a:lnTo>
                <a:lnTo>
                  <a:pt x="45719" y="129539"/>
                </a:lnTo>
                <a:lnTo>
                  <a:pt x="41148" y="128015"/>
                </a:lnTo>
                <a:close/>
              </a:path>
              <a:path w="50800" h="132715">
                <a:moveTo>
                  <a:pt x="35051" y="16763"/>
                </a:moveTo>
                <a:lnTo>
                  <a:pt x="15240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3716" y="128015"/>
                </a:lnTo>
                <a:lnTo>
                  <a:pt x="39624" y="128015"/>
                </a:lnTo>
                <a:lnTo>
                  <a:pt x="35051" y="123443"/>
                </a:lnTo>
                <a:lnTo>
                  <a:pt x="35051" y="16763"/>
                </a:lnTo>
                <a:close/>
              </a:path>
              <a:path w="50800" h="132715">
                <a:moveTo>
                  <a:pt x="35051" y="0"/>
                </a:moveTo>
                <a:lnTo>
                  <a:pt x="32004" y="0"/>
                </a:lnTo>
                <a:lnTo>
                  <a:pt x="0" y="16763"/>
                </a:lnTo>
                <a:lnTo>
                  <a:pt x="1524" y="18287"/>
                </a:lnTo>
                <a:lnTo>
                  <a:pt x="6095" y="16763"/>
                </a:lnTo>
                <a:lnTo>
                  <a:pt x="35051" y="16763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757172" y="8231123"/>
            <a:ext cx="74675" cy="13258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484375" y="846277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27432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7" y="33527"/>
                </a:lnTo>
                <a:lnTo>
                  <a:pt x="15240" y="38099"/>
                </a:lnTo>
                <a:lnTo>
                  <a:pt x="10668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4" y="44195"/>
                </a:lnTo>
                <a:lnTo>
                  <a:pt x="21336" y="38099"/>
                </a:lnTo>
                <a:lnTo>
                  <a:pt x="25908" y="33527"/>
                </a:lnTo>
                <a:lnTo>
                  <a:pt x="27432" y="27431"/>
                </a:lnTo>
                <a:lnTo>
                  <a:pt x="27432" y="19811"/>
                </a:lnTo>
                <a:close/>
              </a:path>
              <a:path w="27940" h="52070">
                <a:moveTo>
                  <a:pt x="15240" y="0"/>
                </a:moveTo>
                <a:lnTo>
                  <a:pt x="7620" y="0"/>
                </a:lnTo>
                <a:lnTo>
                  <a:pt x="4571" y="1523"/>
                </a:lnTo>
                <a:lnTo>
                  <a:pt x="3048" y="4571"/>
                </a:lnTo>
                <a:lnTo>
                  <a:pt x="0" y="6095"/>
                </a:lnTo>
                <a:lnTo>
                  <a:pt x="0" y="18287"/>
                </a:lnTo>
                <a:lnTo>
                  <a:pt x="1524" y="19811"/>
                </a:lnTo>
                <a:lnTo>
                  <a:pt x="4571" y="21335"/>
                </a:lnTo>
                <a:lnTo>
                  <a:pt x="6096" y="22859"/>
                </a:lnTo>
                <a:lnTo>
                  <a:pt x="10668" y="22859"/>
                </a:lnTo>
                <a:lnTo>
                  <a:pt x="12192" y="21335"/>
                </a:lnTo>
                <a:lnTo>
                  <a:pt x="13715" y="21335"/>
                </a:lnTo>
                <a:lnTo>
                  <a:pt x="15240" y="19811"/>
                </a:lnTo>
                <a:lnTo>
                  <a:pt x="27432" y="19811"/>
                </a:lnTo>
                <a:lnTo>
                  <a:pt x="27432" y="15239"/>
                </a:lnTo>
                <a:lnTo>
                  <a:pt x="25908" y="9143"/>
                </a:lnTo>
                <a:lnTo>
                  <a:pt x="19812" y="3047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359408" y="8500871"/>
            <a:ext cx="74675" cy="13563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359408" y="8228076"/>
            <a:ext cx="73151" cy="1356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21663" y="8462771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8" y="33527"/>
                </a:lnTo>
                <a:lnTo>
                  <a:pt x="12192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4" y="44195"/>
                </a:lnTo>
                <a:lnTo>
                  <a:pt x="21336" y="38099"/>
                </a:lnTo>
                <a:lnTo>
                  <a:pt x="25908" y="33527"/>
                </a:lnTo>
                <a:lnTo>
                  <a:pt x="28956" y="27431"/>
                </a:lnTo>
                <a:lnTo>
                  <a:pt x="28956" y="19811"/>
                </a:lnTo>
                <a:close/>
              </a:path>
              <a:path w="29209" h="52070">
                <a:moveTo>
                  <a:pt x="16764" y="0"/>
                </a:moveTo>
                <a:lnTo>
                  <a:pt x="9144" y="0"/>
                </a:lnTo>
                <a:lnTo>
                  <a:pt x="6096" y="1523"/>
                </a:lnTo>
                <a:lnTo>
                  <a:pt x="1524" y="6095"/>
                </a:lnTo>
                <a:lnTo>
                  <a:pt x="0" y="9143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21335"/>
                </a:lnTo>
                <a:lnTo>
                  <a:pt x="7620" y="22859"/>
                </a:lnTo>
                <a:lnTo>
                  <a:pt x="10668" y="22859"/>
                </a:lnTo>
                <a:lnTo>
                  <a:pt x="12192" y="21335"/>
                </a:lnTo>
                <a:lnTo>
                  <a:pt x="13716" y="21335"/>
                </a:lnTo>
                <a:lnTo>
                  <a:pt x="16764" y="19811"/>
                </a:lnTo>
                <a:lnTo>
                  <a:pt x="28956" y="19811"/>
                </a:lnTo>
                <a:lnTo>
                  <a:pt x="28956" y="15239"/>
                </a:lnTo>
                <a:lnTo>
                  <a:pt x="25908" y="9143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93647" y="8503920"/>
            <a:ext cx="76200" cy="1325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05839" y="822807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5">
                <a:moveTo>
                  <a:pt x="51815" y="129539"/>
                </a:moveTo>
                <a:lnTo>
                  <a:pt x="3047" y="129539"/>
                </a:lnTo>
                <a:lnTo>
                  <a:pt x="3047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69" h="132715">
                <a:moveTo>
                  <a:pt x="41147" y="128015"/>
                </a:moveTo>
                <a:lnTo>
                  <a:pt x="12191" y="128015"/>
                </a:lnTo>
                <a:lnTo>
                  <a:pt x="9143" y="129539"/>
                </a:lnTo>
                <a:lnTo>
                  <a:pt x="45719" y="129539"/>
                </a:lnTo>
                <a:lnTo>
                  <a:pt x="41147" y="128015"/>
                </a:lnTo>
                <a:close/>
              </a:path>
              <a:path w="52069" h="132715">
                <a:moveTo>
                  <a:pt x="35051" y="15239"/>
                </a:moveTo>
                <a:lnTo>
                  <a:pt x="13715" y="15239"/>
                </a:lnTo>
                <a:lnTo>
                  <a:pt x="18287" y="19812"/>
                </a:lnTo>
                <a:lnTo>
                  <a:pt x="18287" y="24383"/>
                </a:lnTo>
                <a:lnTo>
                  <a:pt x="19812" y="30479"/>
                </a:lnTo>
                <a:lnTo>
                  <a:pt x="19812" y="117347"/>
                </a:lnTo>
                <a:lnTo>
                  <a:pt x="18287" y="121919"/>
                </a:lnTo>
                <a:lnTo>
                  <a:pt x="18287" y="123443"/>
                </a:lnTo>
                <a:lnTo>
                  <a:pt x="16763" y="124968"/>
                </a:lnTo>
                <a:lnTo>
                  <a:pt x="16763" y="126491"/>
                </a:lnTo>
                <a:lnTo>
                  <a:pt x="13715" y="128015"/>
                </a:lnTo>
                <a:lnTo>
                  <a:pt x="39623" y="128015"/>
                </a:lnTo>
                <a:lnTo>
                  <a:pt x="36575" y="124968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69" h="132715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893820" y="8363711"/>
            <a:ext cx="196595" cy="1508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821935" y="8433816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625083" y="843381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 h="0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637276" y="8500871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1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1" y="132587"/>
                </a:lnTo>
                <a:lnTo>
                  <a:pt x="50291" y="129539"/>
                </a:lnTo>
                <a:close/>
              </a:path>
              <a:path w="50800" h="132715">
                <a:moveTo>
                  <a:pt x="41148" y="128015"/>
                </a:moveTo>
                <a:lnTo>
                  <a:pt x="12191" y="128015"/>
                </a:lnTo>
                <a:lnTo>
                  <a:pt x="7620" y="129539"/>
                </a:lnTo>
                <a:lnTo>
                  <a:pt x="44196" y="129539"/>
                </a:lnTo>
                <a:lnTo>
                  <a:pt x="41148" y="128015"/>
                </a:lnTo>
                <a:close/>
              </a:path>
              <a:path w="50800" h="132715">
                <a:moveTo>
                  <a:pt x="33527" y="16763"/>
                </a:moveTo>
                <a:lnTo>
                  <a:pt x="15239" y="16763"/>
                </a:lnTo>
                <a:lnTo>
                  <a:pt x="15239" y="18287"/>
                </a:lnTo>
                <a:lnTo>
                  <a:pt x="16763" y="19811"/>
                </a:lnTo>
                <a:lnTo>
                  <a:pt x="16763" y="21335"/>
                </a:lnTo>
                <a:lnTo>
                  <a:pt x="18287" y="24383"/>
                </a:lnTo>
                <a:lnTo>
                  <a:pt x="18287" y="121919"/>
                </a:lnTo>
                <a:lnTo>
                  <a:pt x="16763" y="123443"/>
                </a:lnTo>
                <a:lnTo>
                  <a:pt x="16763" y="124967"/>
                </a:lnTo>
                <a:lnTo>
                  <a:pt x="13715" y="128015"/>
                </a:lnTo>
                <a:lnTo>
                  <a:pt x="38100" y="128015"/>
                </a:lnTo>
                <a:lnTo>
                  <a:pt x="35051" y="124967"/>
                </a:lnTo>
                <a:lnTo>
                  <a:pt x="35051" y="123443"/>
                </a:lnTo>
                <a:lnTo>
                  <a:pt x="33527" y="121919"/>
                </a:lnTo>
                <a:lnTo>
                  <a:pt x="33527" y="16763"/>
                </a:lnTo>
                <a:close/>
              </a:path>
              <a:path w="50800" h="132715">
                <a:moveTo>
                  <a:pt x="33527" y="0"/>
                </a:moveTo>
                <a:lnTo>
                  <a:pt x="30479" y="0"/>
                </a:lnTo>
                <a:lnTo>
                  <a:pt x="0" y="16763"/>
                </a:lnTo>
                <a:lnTo>
                  <a:pt x="0" y="18287"/>
                </a:lnTo>
                <a:lnTo>
                  <a:pt x="4572" y="16763"/>
                </a:lnTo>
                <a:lnTo>
                  <a:pt x="33527" y="16763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715000" y="8500871"/>
            <a:ext cx="178308" cy="13563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725667" y="8228076"/>
            <a:ext cx="85344" cy="13258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5300543" y="8349996"/>
            <a:ext cx="126420" cy="16459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071871" y="8462771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9811"/>
                </a:moveTo>
                <a:lnTo>
                  <a:pt x="19812" y="19811"/>
                </a:lnTo>
                <a:lnTo>
                  <a:pt x="21336" y="21335"/>
                </a:lnTo>
                <a:lnTo>
                  <a:pt x="21336" y="28955"/>
                </a:lnTo>
                <a:lnTo>
                  <a:pt x="19812" y="33527"/>
                </a:lnTo>
                <a:lnTo>
                  <a:pt x="15239" y="38099"/>
                </a:lnTo>
                <a:lnTo>
                  <a:pt x="12191" y="42671"/>
                </a:lnTo>
                <a:lnTo>
                  <a:pt x="7619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7" y="48767"/>
                </a:lnTo>
                <a:lnTo>
                  <a:pt x="16763" y="44195"/>
                </a:lnTo>
                <a:lnTo>
                  <a:pt x="21336" y="38099"/>
                </a:lnTo>
                <a:lnTo>
                  <a:pt x="25907" y="33527"/>
                </a:lnTo>
                <a:lnTo>
                  <a:pt x="28955" y="27431"/>
                </a:lnTo>
                <a:lnTo>
                  <a:pt x="28955" y="19811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5" y="1523"/>
                </a:lnTo>
                <a:lnTo>
                  <a:pt x="4572" y="4571"/>
                </a:lnTo>
                <a:lnTo>
                  <a:pt x="1524" y="6095"/>
                </a:lnTo>
                <a:lnTo>
                  <a:pt x="0" y="9143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21335"/>
                </a:lnTo>
                <a:lnTo>
                  <a:pt x="7619" y="22859"/>
                </a:lnTo>
                <a:lnTo>
                  <a:pt x="12191" y="22859"/>
                </a:lnTo>
                <a:lnTo>
                  <a:pt x="13715" y="21335"/>
                </a:lnTo>
                <a:lnTo>
                  <a:pt x="16763" y="19811"/>
                </a:lnTo>
                <a:lnTo>
                  <a:pt x="28955" y="19811"/>
                </a:lnTo>
                <a:lnTo>
                  <a:pt x="28955" y="15239"/>
                </a:lnTo>
                <a:lnTo>
                  <a:pt x="27431" y="9143"/>
                </a:lnTo>
                <a:lnTo>
                  <a:pt x="21336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835652" y="8500871"/>
            <a:ext cx="181356" cy="13563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885944" y="8228076"/>
            <a:ext cx="85343" cy="13258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495876" y="8349996"/>
            <a:ext cx="127939" cy="16459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166615" y="8349996"/>
            <a:ext cx="131063" cy="16459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20851" y="8980932"/>
            <a:ext cx="176784" cy="15087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304544" y="9047988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 h="0">
                <a:moveTo>
                  <a:pt x="0" y="0"/>
                </a:moveTo>
                <a:lnTo>
                  <a:pt x="33680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905000" y="904798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 h="0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363723" y="904798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971800" y="904798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 h="0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012948" y="9115044"/>
            <a:ext cx="118871" cy="13715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744723" y="90784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21336" y="19811"/>
                </a:lnTo>
                <a:lnTo>
                  <a:pt x="21336" y="27431"/>
                </a:lnTo>
                <a:lnTo>
                  <a:pt x="0" y="47243"/>
                </a:lnTo>
                <a:lnTo>
                  <a:pt x="0" y="51815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6095" y="0"/>
                </a:lnTo>
                <a:lnTo>
                  <a:pt x="4571" y="3047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6095" y="19811"/>
                </a:lnTo>
                <a:lnTo>
                  <a:pt x="7619" y="21335"/>
                </a:lnTo>
                <a:lnTo>
                  <a:pt x="13715" y="21335"/>
                </a:lnTo>
                <a:lnTo>
                  <a:pt x="16763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3"/>
                </a:lnTo>
                <a:lnTo>
                  <a:pt x="24383" y="4571"/>
                </a:lnTo>
                <a:lnTo>
                  <a:pt x="21336" y="1523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478023" y="9115044"/>
            <a:ext cx="121919" cy="1371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138172" y="907846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1" y="18287"/>
                </a:moveTo>
                <a:lnTo>
                  <a:pt x="18287" y="18287"/>
                </a:lnTo>
                <a:lnTo>
                  <a:pt x="19811" y="19811"/>
                </a:lnTo>
                <a:lnTo>
                  <a:pt x="19811" y="27431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5907" y="32003"/>
                </a:lnTo>
                <a:lnTo>
                  <a:pt x="27431" y="25907"/>
                </a:lnTo>
                <a:lnTo>
                  <a:pt x="27431" y="18287"/>
                </a:lnTo>
                <a:close/>
              </a:path>
              <a:path w="27939" h="52070">
                <a:moveTo>
                  <a:pt x="15239" y="0"/>
                </a:moveTo>
                <a:lnTo>
                  <a:pt x="4571" y="0"/>
                </a:lnTo>
                <a:lnTo>
                  <a:pt x="3047" y="3047"/>
                </a:lnTo>
                <a:lnTo>
                  <a:pt x="0" y="4571"/>
                </a:lnTo>
                <a:lnTo>
                  <a:pt x="0" y="16763"/>
                </a:lnTo>
                <a:lnTo>
                  <a:pt x="1523" y="18287"/>
                </a:lnTo>
                <a:lnTo>
                  <a:pt x="4571" y="19811"/>
                </a:lnTo>
                <a:lnTo>
                  <a:pt x="6095" y="21335"/>
                </a:lnTo>
                <a:lnTo>
                  <a:pt x="12191" y="21335"/>
                </a:lnTo>
                <a:lnTo>
                  <a:pt x="15239" y="18287"/>
                </a:lnTo>
                <a:lnTo>
                  <a:pt x="27431" y="18287"/>
                </a:lnTo>
                <a:lnTo>
                  <a:pt x="27431" y="13715"/>
                </a:lnTo>
                <a:lnTo>
                  <a:pt x="25907" y="9143"/>
                </a:lnTo>
                <a:lnTo>
                  <a:pt x="22859" y="4571"/>
                </a:lnTo>
                <a:lnTo>
                  <a:pt x="19811" y="1523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949195" y="9115044"/>
            <a:ext cx="114300" cy="13715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679448" y="90784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1"/>
                </a:lnTo>
                <a:lnTo>
                  <a:pt x="21335" y="21335"/>
                </a:lnTo>
                <a:lnTo>
                  <a:pt x="21335" y="27431"/>
                </a:lnTo>
                <a:lnTo>
                  <a:pt x="12191" y="41147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5"/>
                </a:lnTo>
                <a:lnTo>
                  <a:pt x="25907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6095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4571" y="19811"/>
                </a:lnTo>
                <a:lnTo>
                  <a:pt x="7619" y="21335"/>
                </a:lnTo>
                <a:lnTo>
                  <a:pt x="12191" y="21335"/>
                </a:lnTo>
                <a:lnTo>
                  <a:pt x="13715" y="19811"/>
                </a:lnTo>
                <a:lnTo>
                  <a:pt x="16763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3"/>
                </a:lnTo>
                <a:lnTo>
                  <a:pt x="24383" y="4571"/>
                </a:lnTo>
                <a:lnTo>
                  <a:pt x="19812" y="1523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418844" y="9115044"/>
            <a:ext cx="112775" cy="13715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78991" y="90784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8287"/>
                </a:moveTo>
                <a:lnTo>
                  <a:pt x="19812" y="18287"/>
                </a:lnTo>
                <a:lnTo>
                  <a:pt x="19812" y="27431"/>
                </a:lnTo>
                <a:lnTo>
                  <a:pt x="18288" y="32003"/>
                </a:lnTo>
                <a:lnTo>
                  <a:pt x="12192" y="41147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4" y="44195"/>
                </a:lnTo>
                <a:lnTo>
                  <a:pt x="25908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09" h="52070">
                <a:moveTo>
                  <a:pt x="16764" y="0"/>
                </a:moveTo>
                <a:lnTo>
                  <a:pt x="6096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4571" y="19811"/>
                </a:lnTo>
                <a:lnTo>
                  <a:pt x="7620" y="21335"/>
                </a:lnTo>
                <a:lnTo>
                  <a:pt x="12192" y="21335"/>
                </a:lnTo>
                <a:lnTo>
                  <a:pt x="13716" y="19811"/>
                </a:lnTo>
                <a:lnTo>
                  <a:pt x="16764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19812" y="1523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090672" y="881176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36068" y="3047"/>
                </a:moveTo>
                <a:lnTo>
                  <a:pt x="24383" y="3047"/>
                </a:lnTo>
                <a:lnTo>
                  <a:pt x="27431" y="4571"/>
                </a:lnTo>
                <a:lnTo>
                  <a:pt x="28955" y="6095"/>
                </a:lnTo>
                <a:lnTo>
                  <a:pt x="32003" y="7619"/>
                </a:lnTo>
                <a:lnTo>
                  <a:pt x="33527" y="10667"/>
                </a:lnTo>
                <a:lnTo>
                  <a:pt x="35051" y="15239"/>
                </a:lnTo>
                <a:lnTo>
                  <a:pt x="35051" y="19811"/>
                </a:lnTo>
                <a:lnTo>
                  <a:pt x="36575" y="22859"/>
                </a:lnTo>
                <a:lnTo>
                  <a:pt x="36575" y="33527"/>
                </a:lnTo>
                <a:lnTo>
                  <a:pt x="35051" y="38099"/>
                </a:lnTo>
                <a:lnTo>
                  <a:pt x="32003" y="41147"/>
                </a:lnTo>
                <a:lnTo>
                  <a:pt x="28955" y="41147"/>
                </a:lnTo>
                <a:lnTo>
                  <a:pt x="27431" y="42671"/>
                </a:lnTo>
                <a:lnTo>
                  <a:pt x="35051" y="42671"/>
                </a:lnTo>
                <a:lnTo>
                  <a:pt x="33527" y="48767"/>
                </a:lnTo>
                <a:lnTo>
                  <a:pt x="30479" y="53339"/>
                </a:lnTo>
                <a:lnTo>
                  <a:pt x="27431" y="59435"/>
                </a:lnTo>
                <a:lnTo>
                  <a:pt x="18287" y="68579"/>
                </a:lnTo>
                <a:lnTo>
                  <a:pt x="15239" y="70103"/>
                </a:lnTo>
                <a:lnTo>
                  <a:pt x="10667" y="73151"/>
                </a:lnTo>
                <a:lnTo>
                  <a:pt x="1523" y="73151"/>
                </a:lnTo>
                <a:lnTo>
                  <a:pt x="1523" y="76199"/>
                </a:lnTo>
                <a:lnTo>
                  <a:pt x="12191" y="76199"/>
                </a:lnTo>
                <a:lnTo>
                  <a:pt x="24383" y="70103"/>
                </a:lnTo>
                <a:lnTo>
                  <a:pt x="47243" y="38099"/>
                </a:lnTo>
                <a:lnTo>
                  <a:pt x="47243" y="19811"/>
                </a:lnTo>
                <a:lnTo>
                  <a:pt x="44195" y="12191"/>
                </a:lnTo>
                <a:lnTo>
                  <a:pt x="38100" y="6095"/>
                </a:lnTo>
                <a:lnTo>
                  <a:pt x="36068" y="3047"/>
                </a:lnTo>
                <a:close/>
              </a:path>
              <a:path w="47625" h="76200">
                <a:moveTo>
                  <a:pt x="28955" y="0"/>
                </a:moveTo>
                <a:lnTo>
                  <a:pt x="16763" y="0"/>
                </a:lnTo>
                <a:lnTo>
                  <a:pt x="10667" y="3047"/>
                </a:lnTo>
                <a:lnTo>
                  <a:pt x="6095" y="9143"/>
                </a:lnTo>
                <a:lnTo>
                  <a:pt x="1523" y="13715"/>
                </a:lnTo>
                <a:lnTo>
                  <a:pt x="0" y="19811"/>
                </a:lnTo>
                <a:lnTo>
                  <a:pt x="0" y="32003"/>
                </a:lnTo>
                <a:lnTo>
                  <a:pt x="1523" y="38099"/>
                </a:lnTo>
                <a:lnTo>
                  <a:pt x="6095" y="41147"/>
                </a:lnTo>
                <a:lnTo>
                  <a:pt x="9143" y="45719"/>
                </a:lnTo>
                <a:lnTo>
                  <a:pt x="13715" y="47243"/>
                </a:lnTo>
                <a:lnTo>
                  <a:pt x="24383" y="47243"/>
                </a:lnTo>
                <a:lnTo>
                  <a:pt x="28955" y="45719"/>
                </a:lnTo>
                <a:lnTo>
                  <a:pt x="35051" y="42671"/>
                </a:lnTo>
                <a:lnTo>
                  <a:pt x="19811" y="42671"/>
                </a:lnTo>
                <a:lnTo>
                  <a:pt x="16763" y="41147"/>
                </a:lnTo>
                <a:lnTo>
                  <a:pt x="15239" y="38099"/>
                </a:lnTo>
                <a:lnTo>
                  <a:pt x="12191" y="33527"/>
                </a:lnTo>
                <a:lnTo>
                  <a:pt x="10667" y="27431"/>
                </a:lnTo>
                <a:lnTo>
                  <a:pt x="10667" y="10667"/>
                </a:lnTo>
                <a:lnTo>
                  <a:pt x="18287" y="3047"/>
                </a:lnTo>
                <a:lnTo>
                  <a:pt x="36068" y="3047"/>
                </a:lnTo>
                <a:lnTo>
                  <a:pt x="35051" y="1523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628900" y="8813292"/>
            <a:ext cx="45720" cy="74930"/>
          </a:xfrm>
          <a:custGeom>
            <a:avLst/>
            <a:gdLst/>
            <a:ahLst/>
            <a:cxnLst/>
            <a:rect l="l" t="t" r="r" b="b"/>
            <a:pathLst>
              <a:path w="45719" h="74929">
                <a:moveTo>
                  <a:pt x="43687" y="7620"/>
                </a:moveTo>
                <a:lnTo>
                  <a:pt x="38100" y="7620"/>
                </a:lnTo>
                <a:lnTo>
                  <a:pt x="15239" y="74676"/>
                </a:lnTo>
                <a:lnTo>
                  <a:pt x="21336" y="74676"/>
                </a:lnTo>
                <a:lnTo>
                  <a:pt x="43687" y="7620"/>
                </a:lnTo>
                <a:close/>
              </a:path>
              <a:path w="45719" h="74929">
                <a:moveTo>
                  <a:pt x="45719" y="0"/>
                </a:moveTo>
                <a:lnTo>
                  <a:pt x="7619" y="0"/>
                </a:lnTo>
                <a:lnTo>
                  <a:pt x="0" y="16764"/>
                </a:lnTo>
                <a:lnTo>
                  <a:pt x="1524" y="16764"/>
                </a:lnTo>
                <a:lnTo>
                  <a:pt x="3048" y="13716"/>
                </a:lnTo>
                <a:lnTo>
                  <a:pt x="6095" y="10668"/>
                </a:lnTo>
                <a:lnTo>
                  <a:pt x="9143" y="9144"/>
                </a:lnTo>
                <a:lnTo>
                  <a:pt x="10668" y="9144"/>
                </a:lnTo>
                <a:lnTo>
                  <a:pt x="13716" y="7620"/>
                </a:lnTo>
                <a:lnTo>
                  <a:pt x="43687" y="7620"/>
                </a:lnTo>
                <a:lnTo>
                  <a:pt x="45719" y="152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025395" y="8813292"/>
            <a:ext cx="43180" cy="73660"/>
          </a:xfrm>
          <a:custGeom>
            <a:avLst/>
            <a:gdLst/>
            <a:ahLst/>
            <a:cxnLst/>
            <a:rect l="l" t="t" r="r" b="b"/>
            <a:pathLst>
              <a:path w="43180" h="73659">
                <a:moveTo>
                  <a:pt x="9143" y="64008"/>
                </a:moveTo>
                <a:lnTo>
                  <a:pt x="1524" y="64008"/>
                </a:lnTo>
                <a:lnTo>
                  <a:pt x="1524" y="65532"/>
                </a:lnTo>
                <a:lnTo>
                  <a:pt x="0" y="65532"/>
                </a:lnTo>
                <a:lnTo>
                  <a:pt x="0" y="68580"/>
                </a:lnTo>
                <a:lnTo>
                  <a:pt x="3048" y="71628"/>
                </a:lnTo>
                <a:lnTo>
                  <a:pt x="6096" y="73152"/>
                </a:lnTo>
                <a:lnTo>
                  <a:pt x="21336" y="73152"/>
                </a:lnTo>
                <a:lnTo>
                  <a:pt x="25908" y="71628"/>
                </a:lnTo>
                <a:lnTo>
                  <a:pt x="28956" y="70104"/>
                </a:lnTo>
                <a:lnTo>
                  <a:pt x="30480" y="68580"/>
                </a:lnTo>
                <a:lnTo>
                  <a:pt x="16764" y="68580"/>
                </a:lnTo>
                <a:lnTo>
                  <a:pt x="10668" y="65532"/>
                </a:lnTo>
                <a:lnTo>
                  <a:pt x="9143" y="64008"/>
                </a:lnTo>
                <a:close/>
              </a:path>
              <a:path w="43180" h="73659">
                <a:moveTo>
                  <a:pt x="42672" y="0"/>
                </a:moveTo>
                <a:lnTo>
                  <a:pt x="16764" y="0"/>
                </a:lnTo>
                <a:lnTo>
                  <a:pt x="3048" y="27432"/>
                </a:lnTo>
                <a:lnTo>
                  <a:pt x="9143" y="27432"/>
                </a:lnTo>
                <a:lnTo>
                  <a:pt x="15240" y="28956"/>
                </a:lnTo>
                <a:lnTo>
                  <a:pt x="18287" y="30480"/>
                </a:lnTo>
                <a:lnTo>
                  <a:pt x="24384" y="32004"/>
                </a:lnTo>
                <a:lnTo>
                  <a:pt x="27431" y="35052"/>
                </a:lnTo>
                <a:lnTo>
                  <a:pt x="30480" y="39624"/>
                </a:lnTo>
                <a:lnTo>
                  <a:pt x="33528" y="42672"/>
                </a:lnTo>
                <a:lnTo>
                  <a:pt x="35052" y="47244"/>
                </a:lnTo>
                <a:lnTo>
                  <a:pt x="35052" y="56388"/>
                </a:lnTo>
                <a:lnTo>
                  <a:pt x="33528" y="60960"/>
                </a:lnTo>
                <a:lnTo>
                  <a:pt x="27431" y="67056"/>
                </a:lnTo>
                <a:lnTo>
                  <a:pt x="22860" y="68580"/>
                </a:lnTo>
                <a:lnTo>
                  <a:pt x="30480" y="68580"/>
                </a:lnTo>
                <a:lnTo>
                  <a:pt x="38100" y="60960"/>
                </a:lnTo>
                <a:lnTo>
                  <a:pt x="39624" y="56388"/>
                </a:lnTo>
                <a:lnTo>
                  <a:pt x="42672" y="50292"/>
                </a:lnTo>
                <a:lnTo>
                  <a:pt x="42672" y="39624"/>
                </a:lnTo>
                <a:lnTo>
                  <a:pt x="39624" y="33528"/>
                </a:lnTo>
                <a:lnTo>
                  <a:pt x="28956" y="22860"/>
                </a:lnTo>
                <a:lnTo>
                  <a:pt x="21336" y="19812"/>
                </a:lnTo>
                <a:lnTo>
                  <a:pt x="12192" y="18288"/>
                </a:lnTo>
                <a:lnTo>
                  <a:pt x="16764" y="9144"/>
                </a:lnTo>
                <a:lnTo>
                  <a:pt x="39624" y="9144"/>
                </a:lnTo>
                <a:lnTo>
                  <a:pt x="42672" y="0"/>
                </a:lnTo>
                <a:close/>
              </a:path>
              <a:path w="43180" h="73659">
                <a:moveTo>
                  <a:pt x="6096" y="62484"/>
                </a:moveTo>
                <a:lnTo>
                  <a:pt x="3048" y="62484"/>
                </a:lnTo>
                <a:lnTo>
                  <a:pt x="3048" y="64008"/>
                </a:lnTo>
                <a:lnTo>
                  <a:pt x="7620" y="64008"/>
                </a:lnTo>
                <a:lnTo>
                  <a:pt x="6096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568196" y="8811768"/>
            <a:ext cx="41275" cy="74930"/>
          </a:xfrm>
          <a:custGeom>
            <a:avLst/>
            <a:gdLst/>
            <a:ahLst/>
            <a:cxnLst/>
            <a:rect l="l" t="t" r="r" b="b"/>
            <a:pathLst>
              <a:path w="41275" h="74929">
                <a:moveTo>
                  <a:pt x="7619" y="65531"/>
                </a:moveTo>
                <a:lnTo>
                  <a:pt x="3047" y="65531"/>
                </a:lnTo>
                <a:lnTo>
                  <a:pt x="1523" y="67055"/>
                </a:lnTo>
                <a:lnTo>
                  <a:pt x="0" y="67055"/>
                </a:lnTo>
                <a:lnTo>
                  <a:pt x="0" y="71627"/>
                </a:lnTo>
                <a:lnTo>
                  <a:pt x="1523" y="71627"/>
                </a:lnTo>
                <a:lnTo>
                  <a:pt x="4571" y="74675"/>
                </a:lnTo>
                <a:lnTo>
                  <a:pt x="22859" y="74675"/>
                </a:lnTo>
                <a:lnTo>
                  <a:pt x="30479" y="73151"/>
                </a:lnTo>
                <a:lnTo>
                  <a:pt x="33528" y="70103"/>
                </a:lnTo>
                <a:lnTo>
                  <a:pt x="15240" y="70103"/>
                </a:lnTo>
                <a:lnTo>
                  <a:pt x="13715" y="68579"/>
                </a:lnTo>
                <a:lnTo>
                  <a:pt x="12191" y="68579"/>
                </a:lnTo>
                <a:lnTo>
                  <a:pt x="9143" y="67055"/>
                </a:lnTo>
                <a:lnTo>
                  <a:pt x="7619" y="65531"/>
                </a:lnTo>
                <a:close/>
              </a:path>
              <a:path w="41275" h="74929">
                <a:moveTo>
                  <a:pt x="35813" y="6095"/>
                </a:moveTo>
                <a:lnTo>
                  <a:pt x="21335" y="6095"/>
                </a:lnTo>
                <a:lnTo>
                  <a:pt x="27431" y="12191"/>
                </a:lnTo>
                <a:lnTo>
                  <a:pt x="28956" y="15239"/>
                </a:lnTo>
                <a:lnTo>
                  <a:pt x="28956" y="24383"/>
                </a:lnTo>
                <a:lnTo>
                  <a:pt x="27431" y="27431"/>
                </a:lnTo>
                <a:lnTo>
                  <a:pt x="25907" y="28955"/>
                </a:lnTo>
                <a:lnTo>
                  <a:pt x="24384" y="32003"/>
                </a:lnTo>
                <a:lnTo>
                  <a:pt x="18287" y="35051"/>
                </a:lnTo>
                <a:lnTo>
                  <a:pt x="15240" y="35051"/>
                </a:lnTo>
                <a:lnTo>
                  <a:pt x="12191" y="36575"/>
                </a:lnTo>
                <a:lnTo>
                  <a:pt x="12191" y="38099"/>
                </a:lnTo>
                <a:lnTo>
                  <a:pt x="19812" y="38099"/>
                </a:lnTo>
                <a:lnTo>
                  <a:pt x="25907" y="41147"/>
                </a:lnTo>
                <a:lnTo>
                  <a:pt x="27431" y="42671"/>
                </a:lnTo>
                <a:lnTo>
                  <a:pt x="28956" y="42671"/>
                </a:lnTo>
                <a:lnTo>
                  <a:pt x="30479" y="44195"/>
                </a:lnTo>
                <a:lnTo>
                  <a:pt x="30479" y="45719"/>
                </a:lnTo>
                <a:lnTo>
                  <a:pt x="32003" y="48767"/>
                </a:lnTo>
                <a:lnTo>
                  <a:pt x="33528" y="50291"/>
                </a:lnTo>
                <a:lnTo>
                  <a:pt x="33528" y="60959"/>
                </a:lnTo>
                <a:lnTo>
                  <a:pt x="30479" y="67055"/>
                </a:lnTo>
                <a:lnTo>
                  <a:pt x="24384" y="70103"/>
                </a:lnTo>
                <a:lnTo>
                  <a:pt x="33528" y="70103"/>
                </a:lnTo>
                <a:lnTo>
                  <a:pt x="36575" y="67055"/>
                </a:lnTo>
                <a:lnTo>
                  <a:pt x="39623" y="60959"/>
                </a:lnTo>
                <a:lnTo>
                  <a:pt x="41147" y="56387"/>
                </a:lnTo>
                <a:lnTo>
                  <a:pt x="41147" y="41147"/>
                </a:lnTo>
                <a:lnTo>
                  <a:pt x="38100" y="38099"/>
                </a:lnTo>
                <a:lnTo>
                  <a:pt x="36575" y="35051"/>
                </a:lnTo>
                <a:lnTo>
                  <a:pt x="32003" y="32003"/>
                </a:lnTo>
                <a:lnTo>
                  <a:pt x="28956" y="30479"/>
                </a:lnTo>
                <a:lnTo>
                  <a:pt x="35051" y="24383"/>
                </a:lnTo>
                <a:lnTo>
                  <a:pt x="38100" y="19811"/>
                </a:lnTo>
                <a:lnTo>
                  <a:pt x="38100" y="10667"/>
                </a:lnTo>
                <a:lnTo>
                  <a:pt x="35813" y="6095"/>
                </a:lnTo>
                <a:close/>
              </a:path>
              <a:path w="41275" h="74929">
                <a:moveTo>
                  <a:pt x="27431" y="0"/>
                </a:moveTo>
                <a:lnTo>
                  <a:pt x="12191" y="0"/>
                </a:lnTo>
                <a:lnTo>
                  <a:pt x="3047" y="9143"/>
                </a:lnTo>
                <a:lnTo>
                  <a:pt x="1523" y="15239"/>
                </a:lnTo>
                <a:lnTo>
                  <a:pt x="3047" y="15239"/>
                </a:lnTo>
                <a:lnTo>
                  <a:pt x="7619" y="9143"/>
                </a:lnTo>
                <a:lnTo>
                  <a:pt x="12191" y="6095"/>
                </a:lnTo>
                <a:lnTo>
                  <a:pt x="35813" y="6095"/>
                </a:lnTo>
                <a:lnTo>
                  <a:pt x="35051" y="4571"/>
                </a:lnTo>
                <a:lnTo>
                  <a:pt x="32003" y="1523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993135" y="8886444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3819"/>
                </a:moveTo>
                <a:lnTo>
                  <a:pt x="1524" y="83819"/>
                </a:lnTo>
                <a:lnTo>
                  <a:pt x="0" y="88391"/>
                </a:lnTo>
                <a:lnTo>
                  <a:pt x="28956" y="88391"/>
                </a:lnTo>
                <a:lnTo>
                  <a:pt x="28956" y="83819"/>
                </a:lnTo>
                <a:close/>
              </a:path>
              <a:path w="102235" h="88900">
                <a:moveTo>
                  <a:pt x="92963" y="83819"/>
                </a:moveTo>
                <a:lnTo>
                  <a:pt x="51815" y="83819"/>
                </a:lnTo>
                <a:lnTo>
                  <a:pt x="51815" y="88391"/>
                </a:lnTo>
                <a:lnTo>
                  <a:pt x="92963" y="88391"/>
                </a:lnTo>
                <a:lnTo>
                  <a:pt x="92963" y="83819"/>
                </a:lnTo>
                <a:close/>
              </a:path>
              <a:path w="102235" h="88900">
                <a:moveTo>
                  <a:pt x="56387" y="3047"/>
                </a:moveTo>
                <a:lnTo>
                  <a:pt x="21336" y="3047"/>
                </a:lnTo>
                <a:lnTo>
                  <a:pt x="24383" y="4571"/>
                </a:lnTo>
                <a:lnTo>
                  <a:pt x="25907" y="6095"/>
                </a:lnTo>
                <a:lnTo>
                  <a:pt x="28956" y="7619"/>
                </a:lnTo>
                <a:lnTo>
                  <a:pt x="32003" y="12191"/>
                </a:lnTo>
                <a:lnTo>
                  <a:pt x="35051" y="19811"/>
                </a:lnTo>
                <a:lnTo>
                  <a:pt x="45719" y="42671"/>
                </a:lnTo>
                <a:lnTo>
                  <a:pt x="22859" y="68579"/>
                </a:lnTo>
                <a:lnTo>
                  <a:pt x="10668" y="80771"/>
                </a:lnTo>
                <a:lnTo>
                  <a:pt x="7619" y="82295"/>
                </a:lnTo>
                <a:lnTo>
                  <a:pt x="6095" y="83819"/>
                </a:lnTo>
                <a:lnTo>
                  <a:pt x="24383" y="83819"/>
                </a:lnTo>
                <a:lnTo>
                  <a:pt x="22859" y="82295"/>
                </a:lnTo>
                <a:lnTo>
                  <a:pt x="22859" y="80771"/>
                </a:lnTo>
                <a:lnTo>
                  <a:pt x="21336" y="79247"/>
                </a:lnTo>
                <a:lnTo>
                  <a:pt x="22859" y="77723"/>
                </a:lnTo>
                <a:lnTo>
                  <a:pt x="25907" y="73151"/>
                </a:lnTo>
                <a:lnTo>
                  <a:pt x="30480" y="68579"/>
                </a:lnTo>
                <a:lnTo>
                  <a:pt x="48768" y="48767"/>
                </a:lnTo>
                <a:lnTo>
                  <a:pt x="66765" y="48767"/>
                </a:lnTo>
                <a:lnTo>
                  <a:pt x="60959" y="36575"/>
                </a:lnTo>
                <a:lnTo>
                  <a:pt x="66501" y="30479"/>
                </a:lnTo>
                <a:lnTo>
                  <a:pt x="59436" y="30479"/>
                </a:lnTo>
                <a:lnTo>
                  <a:pt x="54863" y="19811"/>
                </a:lnTo>
                <a:lnTo>
                  <a:pt x="53339" y="18287"/>
                </a:lnTo>
                <a:lnTo>
                  <a:pt x="53339" y="16763"/>
                </a:lnTo>
                <a:lnTo>
                  <a:pt x="51815" y="15239"/>
                </a:lnTo>
                <a:lnTo>
                  <a:pt x="50291" y="12191"/>
                </a:lnTo>
                <a:lnTo>
                  <a:pt x="50291" y="7619"/>
                </a:lnTo>
                <a:lnTo>
                  <a:pt x="53339" y="4571"/>
                </a:lnTo>
                <a:lnTo>
                  <a:pt x="54863" y="4571"/>
                </a:lnTo>
                <a:lnTo>
                  <a:pt x="56387" y="3047"/>
                </a:lnTo>
                <a:close/>
              </a:path>
              <a:path w="102235" h="88900">
                <a:moveTo>
                  <a:pt x="66765" y="48767"/>
                </a:moveTo>
                <a:lnTo>
                  <a:pt x="48768" y="48767"/>
                </a:lnTo>
                <a:lnTo>
                  <a:pt x="57912" y="68579"/>
                </a:lnTo>
                <a:lnTo>
                  <a:pt x="60959" y="73151"/>
                </a:lnTo>
                <a:lnTo>
                  <a:pt x="62483" y="77723"/>
                </a:lnTo>
                <a:lnTo>
                  <a:pt x="62483" y="79247"/>
                </a:lnTo>
                <a:lnTo>
                  <a:pt x="60959" y="80771"/>
                </a:lnTo>
                <a:lnTo>
                  <a:pt x="60959" y="82295"/>
                </a:lnTo>
                <a:lnTo>
                  <a:pt x="59436" y="82295"/>
                </a:lnTo>
                <a:lnTo>
                  <a:pt x="57912" y="83819"/>
                </a:lnTo>
                <a:lnTo>
                  <a:pt x="86868" y="83819"/>
                </a:lnTo>
                <a:lnTo>
                  <a:pt x="83819" y="80771"/>
                </a:lnTo>
                <a:lnTo>
                  <a:pt x="80771" y="76199"/>
                </a:lnTo>
                <a:lnTo>
                  <a:pt x="76200" y="68579"/>
                </a:lnTo>
                <a:lnTo>
                  <a:pt x="66765" y="48767"/>
                </a:lnTo>
                <a:close/>
              </a:path>
              <a:path w="102235" h="88900">
                <a:moveTo>
                  <a:pt x="97536" y="3047"/>
                </a:moveTo>
                <a:lnTo>
                  <a:pt x="74675" y="3047"/>
                </a:lnTo>
                <a:lnTo>
                  <a:pt x="77724" y="6095"/>
                </a:lnTo>
                <a:lnTo>
                  <a:pt x="77724" y="10667"/>
                </a:lnTo>
                <a:lnTo>
                  <a:pt x="68580" y="19811"/>
                </a:lnTo>
                <a:lnTo>
                  <a:pt x="59436" y="30479"/>
                </a:lnTo>
                <a:lnTo>
                  <a:pt x="66501" y="30479"/>
                </a:lnTo>
                <a:lnTo>
                  <a:pt x="76200" y="19811"/>
                </a:lnTo>
                <a:lnTo>
                  <a:pt x="83819" y="13715"/>
                </a:lnTo>
                <a:lnTo>
                  <a:pt x="88391" y="7619"/>
                </a:lnTo>
                <a:lnTo>
                  <a:pt x="92963" y="6095"/>
                </a:lnTo>
                <a:lnTo>
                  <a:pt x="96012" y="4571"/>
                </a:lnTo>
                <a:lnTo>
                  <a:pt x="97536" y="3047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3" y="3047"/>
                </a:lnTo>
                <a:lnTo>
                  <a:pt x="57912" y="3047"/>
                </a:lnTo>
                <a:lnTo>
                  <a:pt x="59436" y="0"/>
                </a:lnTo>
                <a:close/>
              </a:path>
              <a:path w="102235" h="88900">
                <a:moveTo>
                  <a:pt x="102107" y="0"/>
                </a:moveTo>
                <a:lnTo>
                  <a:pt x="71627" y="0"/>
                </a:lnTo>
                <a:lnTo>
                  <a:pt x="71627" y="3047"/>
                </a:lnTo>
                <a:lnTo>
                  <a:pt x="100583" y="3047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2529839" y="8886444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3819"/>
                </a:moveTo>
                <a:lnTo>
                  <a:pt x="1524" y="83819"/>
                </a:lnTo>
                <a:lnTo>
                  <a:pt x="0" y="88391"/>
                </a:lnTo>
                <a:lnTo>
                  <a:pt x="28956" y="88391"/>
                </a:lnTo>
                <a:lnTo>
                  <a:pt x="28956" y="83819"/>
                </a:lnTo>
                <a:close/>
              </a:path>
              <a:path w="102235" h="88900">
                <a:moveTo>
                  <a:pt x="92964" y="83819"/>
                </a:moveTo>
                <a:lnTo>
                  <a:pt x="51816" y="83819"/>
                </a:lnTo>
                <a:lnTo>
                  <a:pt x="51816" y="88391"/>
                </a:lnTo>
                <a:lnTo>
                  <a:pt x="92964" y="88391"/>
                </a:lnTo>
                <a:lnTo>
                  <a:pt x="92964" y="83819"/>
                </a:lnTo>
                <a:close/>
              </a:path>
              <a:path w="102235" h="88900">
                <a:moveTo>
                  <a:pt x="56387" y="3047"/>
                </a:moveTo>
                <a:lnTo>
                  <a:pt x="21336" y="3047"/>
                </a:lnTo>
                <a:lnTo>
                  <a:pt x="24384" y="4571"/>
                </a:lnTo>
                <a:lnTo>
                  <a:pt x="25908" y="6095"/>
                </a:lnTo>
                <a:lnTo>
                  <a:pt x="28956" y="7619"/>
                </a:lnTo>
                <a:lnTo>
                  <a:pt x="32004" y="12191"/>
                </a:lnTo>
                <a:lnTo>
                  <a:pt x="35052" y="19811"/>
                </a:lnTo>
                <a:lnTo>
                  <a:pt x="45720" y="42671"/>
                </a:lnTo>
                <a:lnTo>
                  <a:pt x="22860" y="68579"/>
                </a:lnTo>
                <a:lnTo>
                  <a:pt x="10668" y="80771"/>
                </a:lnTo>
                <a:lnTo>
                  <a:pt x="7620" y="82295"/>
                </a:lnTo>
                <a:lnTo>
                  <a:pt x="6096" y="83819"/>
                </a:lnTo>
                <a:lnTo>
                  <a:pt x="24384" y="83819"/>
                </a:lnTo>
                <a:lnTo>
                  <a:pt x="22860" y="82295"/>
                </a:lnTo>
                <a:lnTo>
                  <a:pt x="22860" y="80771"/>
                </a:lnTo>
                <a:lnTo>
                  <a:pt x="21336" y="79247"/>
                </a:lnTo>
                <a:lnTo>
                  <a:pt x="22860" y="77723"/>
                </a:lnTo>
                <a:lnTo>
                  <a:pt x="25908" y="73151"/>
                </a:lnTo>
                <a:lnTo>
                  <a:pt x="30480" y="68579"/>
                </a:lnTo>
                <a:lnTo>
                  <a:pt x="48768" y="48767"/>
                </a:lnTo>
                <a:lnTo>
                  <a:pt x="66765" y="48767"/>
                </a:lnTo>
                <a:lnTo>
                  <a:pt x="60960" y="36575"/>
                </a:lnTo>
                <a:lnTo>
                  <a:pt x="66501" y="30479"/>
                </a:lnTo>
                <a:lnTo>
                  <a:pt x="59436" y="30479"/>
                </a:lnTo>
                <a:lnTo>
                  <a:pt x="54864" y="19811"/>
                </a:lnTo>
                <a:lnTo>
                  <a:pt x="53340" y="18287"/>
                </a:lnTo>
                <a:lnTo>
                  <a:pt x="53340" y="16763"/>
                </a:lnTo>
                <a:lnTo>
                  <a:pt x="51816" y="15239"/>
                </a:lnTo>
                <a:lnTo>
                  <a:pt x="50292" y="12191"/>
                </a:lnTo>
                <a:lnTo>
                  <a:pt x="50292" y="7619"/>
                </a:lnTo>
                <a:lnTo>
                  <a:pt x="53340" y="4571"/>
                </a:lnTo>
                <a:lnTo>
                  <a:pt x="56387" y="3047"/>
                </a:lnTo>
                <a:close/>
              </a:path>
              <a:path w="102235" h="88900">
                <a:moveTo>
                  <a:pt x="66765" y="48767"/>
                </a:moveTo>
                <a:lnTo>
                  <a:pt x="48768" y="48767"/>
                </a:lnTo>
                <a:lnTo>
                  <a:pt x="57912" y="68579"/>
                </a:lnTo>
                <a:lnTo>
                  <a:pt x="60960" y="73151"/>
                </a:lnTo>
                <a:lnTo>
                  <a:pt x="62484" y="77723"/>
                </a:lnTo>
                <a:lnTo>
                  <a:pt x="62484" y="79247"/>
                </a:lnTo>
                <a:lnTo>
                  <a:pt x="60960" y="80771"/>
                </a:lnTo>
                <a:lnTo>
                  <a:pt x="60960" y="82295"/>
                </a:lnTo>
                <a:lnTo>
                  <a:pt x="59436" y="82295"/>
                </a:lnTo>
                <a:lnTo>
                  <a:pt x="57912" y="83819"/>
                </a:lnTo>
                <a:lnTo>
                  <a:pt x="86868" y="83819"/>
                </a:lnTo>
                <a:lnTo>
                  <a:pt x="83820" y="80771"/>
                </a:lnTo>
                <a:lnTo>
                  <a:pt x="80772" y="76199"/>
                </a:lnTo>
                <a:lnTo>
                  <a:pt x="76200" y="68579"/>
                </a:lnTo>
                <a:lnTo>
                  <a:pt x="66765" y="48767"/>
                </a:lnTo>
                <a:close/>
              </a:path>
              <a:path w="102235" h="88900">
                <a:moveTo>
                  <a:pt x="97536" y="3047"/>
                </a:moveTo>
                <a:lnTo>
                  <a:pt x="74676" y="3047"/>
                </a:lnTo>
                <a:lnTo>
                  <a:pt x="77724" y="6095"/>
                </a:lnTo>
                <a:lnTo>
                  <a:pt x="77724" y="10667"/>
                </a:lnTo>
                <a:lnTo>
                  <a:pt x="73152" y="13715"/>
                </a:lnTo>
                <a:lnTo>
                  <a:pt x="68580" y="19811"/>
                </a:lnTo>
                <a:lnTo>
                  <a:pt x="59436" y="30479"/>
                </a:lnTo>
                <a:lnTo>
                  <a:pt x="66501" y="30479"/>
                </a:lnTo>
                <a:lnTo>
                  <a:pt x="76200" y="19811"/>
                </a:lnTo>
                <a:lnTo>
                  <a:pt x="83820" y="13715"/>
                </a:lnTo>
                <a:lnTo>
                  <a:pt x="88392" y="7619"/>
                </a:lnTo>
                <a:lnTo>
                  <a:pt x="92964" y="6095"/>
                </a:lnTo>
                <a:lnTo>
                  <a:pt x="94487" y="4571"/>
                </a:lnTo>
                <a:lnTo>
                  <a:pt x="97536" y="3047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4" y="3047"/>
                </a:lnTo>
                <a:lnTo>
                  <a:pt x="57912" y="3047"/>
                </a:lnTo>
                <a:lnTo>
                  <a:pt x="59436" y="0"/>
                </a:lnTo>
                <a:close/>
              </a:path>
              <a:path w="102235" h="88900">
                <a:moveTo>
                  <a:pt x="102108" y="0"/>
                </a:moveTo>
                <a:lnTo>
                  <a:pt x="71628" y="0"/>
                </a:lnTo>
                <a:lnTo>
                  <a:pt x="71628" y="3047"/>
                </a:lnTo>
                <a:lnTo>
                  <a:pt x="100584" y="3047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927860" y="8886444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4" h="88900">
                <a:moveTo>
                  <a:pt x="28956" y="83819"/>
                </a:moveTo>
                <a:lnTo>
                  <a:pt x="0" y="83819"/>
                </a:lnTo>
                <a:lnTo>
                  <a:pt x="0" y="88391"/>
                </a:lnTo>
                <a:lnTo>
                  <a:pt x="27431" y="88391"/>
                </a:lnTo>
                <a:lnTo>
                  <a:pt x="28956" y="83819"/>
                </a:lnTo>
                <a:close/>
              </a:path>
              <a:path w="100964" h="88900">
                <a:moveTo>
                  <a:pt x="92963" y="83819"/>
                </a:moveTo>
                <a:lnTo>
                  <a:pt x="51815" y="83819"/>
                </a:lnTo>
                <a:lnTo>
                  <a:pt x="50291" y="88391"/>
                </a:lnTo>
                <a:lnTo>
                  <a:pt x="91439" y="88391"/>
                </a:lnTo>
                <a:lnTo>
                  <a:pt x="92963" y="83819"/>
                </a:lnTo>
                <a:close/>
              </a:path>
              <a:path w="100964" h="88900">
                <a:moveTo>
                  <a:pt x="54863" y="3047"/>
                </a:moveTo>
                <a:lnTo>
                  <a:pt x="19812" y="3047"/>
                </a:lnTo>
                <a:lnTo>
                  <a:pt x="25907" y="6095"/>
                </a:lnTo>
                <a:lnTo>
                  <a:pt x="27431" y="7619"/>
                </a:lnTo>
                <a:lnTo>
                  <a:pt x="30479" y="12191"/>
                </a:lnTo>
                <a:lnTo>
                  <a:pt x="33527" y="19811"/>
                </a:lnTo>
                <a:lnTo>
                  <a:pt x="45719" y="42671"/>
                </a:lnTo>
                <a:lnTo>
                  <a:pt x="21335" y="68579"/>
                </a:lnTo>
                <a:lnTo>
                  <a:pt x="15239" y="76199"/>
                </a:lnTo>
                <a:lnTo>
                  <a:pt x="9143" y="80771"/>
                </a:lnTo>
                <a:lnTo>
                  <a:pt x="6095" y="82295"/>
                </a:lnTo>
                <a:lnTo>
                  <a:pt x="4571" y="83819"/>
                </a:lnTo>
                <a:lnTo>
                  <a:pt x="24383" y="83819"/>
                </a:lnTo>
                <a:lnTo>
                  <a:pt x="21335" y="80771"/>
                </a:lnTo>
                <a:lnTo>
                  <a:pt x="21335" y="77723"/>
                </a:lnTo>
                <a:lnTo>
                  <a:pt x="24383" y="73151"/>
                </a:lnTo>
                <a:lnTo>
                  <a:pt x="30479" y="68579"/>
                </a:lnTo>
                <a:lnTo>
                  <a:pt x="48767" y="48767"/>
                </a:lnTo>
                <a:lnTo>
                  <a:pt x="66765" y="48767"/>
                </a:lnTo>
                <a:lnTo>
                  <a:pt x="60959" y="36575"/>
                </a:lnTo>
                <a:lnTo>
                  <a:pt x="66501" y="30479"/>
                </a:lnTo>
                <a:lnTo>
                  <a:pt x="57912" y="30479"/>
                </a:lnTo>
                <a:lnTo>
                  <a:pt x="53339" y="19811"/>
                </a:lnTo>
                <a:lnTo>
                  <a:pt x="53339" y="18287"/>
                </a:lnTo>
                <a:lnTo>
                  <a:pt x="51815" y="16763"/>
                </a:lnTo>
                <a:lnTo>
                  <a:pt x="51815" y="15239"/>
                </a:lnTo>
                <a:lnTo>
                  <a:pt x="50291" y="12191"/>
                </a:lnTo>
                <a:lnTo>
                  <a:pt x="48767" y="10667"/>
                </a:lnTo>
                <a:lnTo>
                  <a:pt x="50291" y="9143"/>
                </a:lnTo>
                <a:lnTo>
                  <a:pt x="50291" y="6095"/>
                </a:lnTo>
                <a:lnTo>
                  <a:pt x="51815" y="4571"/>
                </a:lnTo>
                <a:lnTo>
                  <a:pt x="53339" y="4571"/>
                </a:lnTo>
                <a:lnTo>
                  <a:pt x="54863" y="3047"/>
                </a:lnTo>
                <a:close/>
              </a:path>
              <a:path w="100964" h="88900">
                <a:moveTo>
                  <a:pt x="66765" y="48767"/>
                </a:moveTo>
                <a:lnTo>
                  <a:pt x="48767" y="48767"/>
                </a:lnTo>
                <a:lnTo>
                  <a:pt x="57912" y="68579"/>
                </a:lnTo>
                <a:lnTo>
                  <a:pt x="60959" y="77723"/>
                </a:lnTo>
                <a:lnTo>
                  <a:pt x="60959" y="80771"/>
                </a:lnTo>
                <a:lnTo>
                  <a:pt x="59435" y="82295"/>
                </a:lnTo>
                <a:lnTo>
                  <a:pt x="57912" y="82295"/>
                </a:lnTo>
                <a:lnTo>
                  <a:pt x="56387" y="83819"/>
                </a:lnTo>
                <a:lnTo>
                  <a:pt x="86867" y="83819"/>
                </a:lnTo>
                <a:lnTo>
                  <a:pt x="83819" y="82295"/>
                </a:lnTo>
                <a:lnTo>
                  <a:pt x="82295" y="80771"/>
                </a:lnTo>
                <a:lnTo>
                  <a:pt x="79247" y="76199"/>
                </a:lnTo>
                <a:lnTo>
                  <a:pt x="76200" y="68579"/>
                </a:lnTo>
                <a:lnTo>
                  <a:pt x="66765" y="48767"/>
                </a:lnTo>
                <a:close/>
              </a:path>
              <a:path w="100964" h="88900">
                <a:moveTo>
                  <a:pt x="97535" y="3047"/>
                </a:moveTo>
                <a:lnTo>
                  <a:pt x="73151" y="3047"/>
                </a:lnTo>
                <a:lnTo>
                  <a:pt x="74675" y="4571"/>
                </a:lnTo>
                <a:lnTo>
                  <a:pt x="76200" y="4571"/>
                </a:lnTo>
                <a:lnTo>
                  <a:pt x="76200" y="10667"/>
                </a:lnTo>
                <a:lnTo>
                  <a:pt x="67056" y="19811"/>
                </a:lnTo>
                <a:lnTo>
                  <a:pt x="57912" y="30479"/>
                </a:lnTo>
                <a:lnTo>
                  <a:pt x="66501" y="30479"/>
                </a:lnTo>
                <a:lnTo>
                  <a:pt x="76200" y="19811"/>
                </a:lnTo>
                <a:lnTo>
                  <a:pt x="88391" y="7619"/>
                </a:lnTo>
                <a:lnTo>
                  <a:pt x="97535" y="3047"/>
                </a:lnTo>
                <a:close/>
              </a:path>
              <a:path w="100964" h="88900">
                <a:moveTo>
                  <a:pt x="57912" y="0"/>
                </a:moveTo>
                <a:lnTo>
                  <a:pt x="16763" y="0"/>
                </a:lnTo>
                <a:lnTo>
                  <a:pt x="16763" y="3047"/>
                </a:lnTo>
                <a:lnTo>
                  <a:pt x="57912" y="3047"/>
                </a:lnTo>
                <a:lnTo>
                  <a:pt x="57912" y="0"/>
                </a:lnTo>
                <a:close/>
              </a:path>
              <a:path w="100964" h="88900">
                <a:moveTo>
                  <a:pt x="100583" y="0"/>
                </a:moveTo>
                <a:lnTo>
                  <a:pt x="71627" y="0"/>
                </a:lnTo>
                <a:lnTo>
                  <a:pt x="70103" y="3047"/>
                </a:lnTo>
                <a:lnTo>
                  <a:pt x="100583" y="3047"/>
                </a:lnTo>
                <a:lnTo>
                  <a:pt x="100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470660" y="8886444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4" h="88900">
                <a:moveTo>
                  <a:pt x="28956" y="83819"/>
                </a:moveTo>
                <a:lnTo>
                  <a:pt x="0" y="83819"/>
                </a:lnTo>
                <a:lnTo>
                  <a:pt x="0" y="88391"/>
                </a:lnTo>
                <a:lnTo>
                  <a:pt x="28956" y="88391"/>
                </a:lnTo>
                <a:lnTo>
                  <a:pt x="28956" y="83819"/>
                </a:lnTo>
                <a:close/>
              </a:path>
              <a:path w="102234" h="88900">
                <a:moveTo>
                  <a:pt x="92964" y="83819"/>
                </a:moveTo>
                <a:lnTo>
                  <a:pt x="51815" y="83819"/>
                </a:lnTo>
                <a:lnTo>
                  <a:pt x="51815" y="88391"/>
                </a:lnTo>
                <a:lnTo>
                  <a:pt x="92964" y="88391"/>
                </a:lnTo>
                <a:lnTo>
                  <a:pt x="92964" y="83819"/>
                </a:lnTo>
                <a:close/>
              </a:path>
              <a:path w="102234" h="88900">
                <a:moveTo>
                  <a:pt x="56387" y="3047"/>
                </a:moveTo>
                <a:lnTo>
                  <a:pt x="21336" y="3047"/>
                </a:lnTo>
                <a:lnTo>
                  <a:pt x="24384" y="4571"/>
                </a:lnTo>
                <a:lnTo>
                  <a:pt x="25908" y="6095"/>
                </a:lnTo>
                <a:lnTo>
                  <a:pt x="28956" y="7619"/>
                </a:lnTo>
                <a:lnTo>
                  <a:pt x="30480" y="12191"/>
                </a:lnTo>
                <a:lnTo>
                  <a:pt x="35052" y="19811"/>
                </a:lnTo>
                <a:lnTo>
                  <a:pt x="45720" y="42671"/>
                </a:lnTo>
                <a:lnTo>
                  <a:pt x="22859" y="68579"/>
                </a:lnTo>
                <a:lnTo>
                  <a:pt x="10668" y="80771"/>
                </a:lnTo>
                <a:lnTo>
                  <a:pt x="4571" y="83819"/>
                </a:lnTo>
                <a:lnTo>
                  <a:pt x="24384" y="83819"/>
                </a:lnTo>
                <a:lnTo>
                  <a:pt x="21336" y="80771"/>
                </a:lnTo>
                <a:lnTo>
                  <a:pt x="21336" y="77723"/>
                </a:lnTo>
                <a:lnTo>
                  <a:pt x="22859" y="77723"/>
                </a:lnTo>
                <a:lnTo>
                  <a:pt x="25908" y="73151"/>
                </a:lnTo>
                <a:lnTo>
                  <a:pt x="30480" y="68579"/>
                </a:lnTo>
                <a:lnTo>
                  <a:pt x="48768" y="48767"/>
                </a:lnTo>
                <a:lnTo>
                  <a:pt x="66765" y="48767"/>
                </a:lnTo>
                <a:lnTo>
                  <a:pt x="60959" y="36575"/>
                </a:lnTo>
                <a:lnTo>
                  <a:pt x="66501" y="30479"/>
                </a:lnTo>
                <a:lnTo>
                  <a:pt x="57912" y="30479"/>
                </a:lnTo>
                <a:lnTo>
                  <a:pt x="54864" y="19811"/>
                </a:lnTo>
                <a:lnTo>
                  <a:pt x="53340" y="18287"/>
                </a:lnTo>
                <a:lnTo>
                  <a:pt x="53340" y="16763"/>
                </a:lnTo>
                <a:lnTo>
                  <a:pt x="51815" y="15239"/>
                </a:lnTo>
                <a:lnTo>
                  <a:pt x="50292" y="12191"/>
                </a:lnTo>
                <a:lnTo>
                  <a:pt x="50292" y="7619"/>
                </a:lnTo>
                <a:lnTo>
                  <a:pt x="51815" y="6095"/>
                </a:lnTo>
                <a:lnTo>
                  <a:pt x="51815" y="4571"/>
                </a:lnTo>
                <a:lnTo>
                  <a:pt x="53340" y="4571"/>
                </a:lnTo>
                <a:lnTo>
                  <a:pt x="56387" y="3047"/>
                </a:lnTo>
                <a:close/>
              </a:path>
              <a:path w="102234" h="88900">
                <a:moveTo>
                  <a:pt x="66765" y="48767"/>
                </a:moveTo>
                <a:lnTo>
                  <a:pt x="48768" y="48767"/>
                </a:lnTo>
                <a:lnTo>
                  <a:pt x="57912" y="68579"/>
                </a:lnTo>
                <a:lnTo>
                  <a:pt x="60959" y="73151"/>
                </a:lnTo>
                <a:lnTo>
                  <a:pt x="62484" y="77723"/>
                </a:lnTo>
                <a:lnTo>
                  <a:pt x="60959" y="79247"/>
                </a:lnTo>
                <a:lnTo>
                  <a:pt x="60959" y="82295"/>
                </a:lnTo>
                <a:lnTo>
                  <a:pt x="59436" y="82295"/>
                </a:lnTo>
                <a:lnTo>
                  <a:pt x="56387" y="83819"/>
                </a:lnTo>
                <a:lnTo>
                  <a:pt x="86868" y="83819"/>
                </a:lnTo>
                <a:lnTo>
                  <a:pt x="85343" y="82295"/>
                </a:lnTo>
                <a:lnTo>
                  <a:pt x="82296" y="80771"/>
                </a:lnTo>
                <a:lnTo>
                  <a:pt x="80772" y="76199"/>
                </a:lnTo>
                <a:lnTo>
                  <a:pt x="76200" y="68579"/>
                </a:lnTo>
                <a:lnTo>
                  <a:pt x="66765" y="48767"/>
                </a:lnTo>
                <a:close/>
              </a:path>
              <a:path w="102234" h="88900">
                <a:moveTo>
                  <a:pt x="97536" y="3047"/>
                </a:moveTo>
                <a:lnTo>
                  <a:pt x="73152" y="3047"/>
                </a:lnTo>
                <a:lnTo>
                  <a:pt x="74676" y="4571"/>
                </a:lnTo>
                <a:lnTo>
                  <a:pt x="76200" y="4571"/>
                </a:lnTo>
                <a:lnTo>
                  <a:pt x="77724" y="6095"/>
                </a:lnTo>
                <a:lnTo>
                  <a:pt x="77724" y="7619"/>
                </a:lnTo>
                <a:lnTo>
                  <a:pt x="76200" y="10667"/>
                </a:lnTo>
                <a:lnTo>
                  <a:pt x="67056" y="19811"/>
                </a:lnTo>
                <a:lnTo>
                  <a:pt x="57912" y="30479"/>
                </a:lnTo>
                <a:lnTo>
                  <a:pt x="66501" y="30479"/>
                </a:lnTo>
                <a:lnTo>
                  <a:pt x="76200" y="19811"/>
                </a:lnTo>
                <a:lnTo>
                  <a:pt x="83820" y="13715"/>
                </a:lnTo>
                <a:lnTo>
                  <a:pt x="88392" y="7619"/>
                </a:lnTo>
                <a:lnTo>
                  <a:pt x="92964" y="6095"/>
                </a:lnTo>
                <a:lnTo>
                  <a:pt x="94487" y="4571"/>
                </a:lnTo>
                <a:lnTo>
                  <a:pt x="97536" y="3047"/>
                </a:lnTo>
                <a:close/>
              </a:path>
              <a:path w="102234" h="88900">
                <a:moveTo>
                  <a:pt x="59436" y="0"/>
                </a:moveTo>
                <a:lnTo>
                  <a:pt x="18287" y="0"/>
                </a:lnTo>
                <a:lnTo>
                  <a:pt x="16764" y="3047"/>
                </a:lnTo>
                <a:lnTo>
                  <a:pt x="57912" y="3047"/>
                </a:lnTo>
                <a:lnTo>
                  <a:pt x="59436" y="0"/>
                </a:lnTo>
                <a:close/>
              </a:path>
              <a:path w="102234" h="88900">
                <a:moveTo>
                  <a:pt x="102108" y="0"/>
                </a:moveTo>
                <a:lnTo>
                  <a:pt x="71628" y="0"/>
                </a:lnTo>
                <a:lnTo>
                  <a:pt x="71628" y="3047"/>
                </a:lnTo>
                <a:lnTo>
                  <a:pt x="100584" y="3047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981455" y="9008364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4" h="88900">
                <a:moveTo>
                  <a:pt x="30480" y="85343"/>
                </a:moveTo>
                <a:lnTo>
                  <a:pt x="1524" y="85343"/>
                </a:lnTo>
                <a:lnTo>
                  <a:pt x="0" y="88391"/>
                </a:lnTo>
                <a:lnTo>
                  <a:pt x="28956" y="88391"/>
                </a:lnTo>
                <a:lnTo>
                  <a:pt x="30480" y="85343"/>
                </a:lnTo>
                <a:close/>
              </a:path>
              <a:path w="102234" h="88900">
                <a:moveTo>
                  <a:pt x="94487" y="85343"/>
                </a:moveTo>
                <a:lnTo>
                  <a:pt x="51815" y="85343"/>
                </a:lnTo>
                <a:lnTo>
                  <a:pt x="51815" y="88391"/>
                </a:lnTo>
                <a:lnTo>
                  <a:pt x="92963" y="88391"/>
                </a:lnTo>
                <a:lnTo>
                  <a:pt x="94487" y="85343"/>
                </a:lnTo>
                <a:close/>
              </a:path>
              <a:path w="102234" h="88900">
                <a:moveTo>
                  <a:pt x="54863" y="4571"/>
                </a:moveTo>
                <a:lnTo>
                  <a:pt x="24384" y="4571"/>
                </a:lnTo>
                <a:lnTo>
                  <a:pt x="27431" y="6095"/>
                </a:lnTo>
                <a:lnTo>
                  <a:pt x="28956" y="9143"/>
                </a:lnTo>
                <a:lnTo>
                  <a:pt x="32003" y="12191"/>
                </a:lnTo>
                <a:lnTo>
                  <a:pt x="35052" y="19811"/>
                </a:lnTo>
                <a:lnTo>
                  <a:pt x="47243" y="44195"/>
                </a:lnTo>
                <a:lnTo>
                  <a:pt x="10668" y="80771"/>
                </a:lnTo>
                <a:lnTo>
                  <a:pt x="7619" y="82295"/>
                </a:lnTo>
                <a:lnTo>
                  <a:pt x="6096" y="83819"/>
                </a:lnTo>
                <a:lnTo>
                  <a:pt x="3047" y="85343"/>
                </a:lnTo>
                <a:lnTo>
                  <a:pt x="27431" y="85343"/>
                </a:lnTo>
                <a:lnTo>
                  <a:pt x="24384" y="83819"/>
                </a:lnTo>
                <a:lnTo>
                  <a:pt x="22859" y="82295"/>
                </a:lnTo>
                <a:lnTo>
                  <a:pt x="22859" y="77723"/>
                </a:lnTo>
                <a:lnTo>
                  <a:pt x="32003" y="68579"/>
                </a:lnTo>
                <a:lnTo>
                  <a:pt x="48768" y="50291"/>
                </a:lnTo>
                <a:lnTo>
                  <a:pt x="69015" y="50291"/>
                </a:lnTo>
                <a:lnTo>
                  <a:pt x="62484" y="36575"/>
                </a:lnTo>
                <a:lnTo>
                  <a:pt x="68579" y="30479"/>
                </a:lnTo>
                <a:lnTo>
                  <a:pt x="59435" y="30479"/>
                </a:lnTo>
                <a:lnTo>
                  <a:pt x="53340" y="18287"/>
                </a:lnTo>
                <a:lnTo>
                  <a:pt x="53340" y="16763"/>
                </a:lnTo>
                <a:lnTo>
                  <a:pt x="50291" y="10667"/>
                </a:lnTo>
                <a:lnTo>
                  <a:pt x="50291" y="9143"/>
                </a:lnTo>
                <a:lnTo>
                  <a:pt x="51815" y="7619"/>
                </a:lnTo>
                <a:lnTo>
                  <a:pt x="51815" y="6095"/>
                </a:lnTo>
                <a:lnTo>
                  <a:pt x="53340" y="6095"/>
                </a:lnTo>
                <a:lnTo>
                  <a:pt x="54863" y="4571"/>
                </a:lnTo>
                <a:close/>
              </a:path>
              <a:path w="102234" h="88900">
                <a:moveTo>
                  <a:pt x="69015" y="50291"/>
                </a:moveTo>
                <a:lnTo>
                  <a:pt x="48768" y="50291"/>
                </a:lnTo>
                <a:lnTo>
                  <a:pt x="62484" y="77723"/>
                </a:lnTo>
                <a:lnTo>
                  <a:pt x="62484" y="80771"/>
                </a:lnTo>
                <a:lnTo>
                  <a:pt x="59435" y="83819"/>
                </a:lnTo>
                <a:lnTo>
                  <a:pt x="57912" y="83819"/>
                </a:lnTo>
                <a:lnTo>
                  <a:pt x="54863" y="85343"/>
                </a:lnTo>
                <a:lnTo>
                  <a:pt x="89915" y="85343"/>
                </a:lnTo>
                <a:lnTo>
                  <a:pt x="86868" y="83819"/>
                </a:lnTo>
                <a:lnTo>
                  <a:pt x="83819" y="80771"/>
                </a:lnTo>
                <a:lnTo>
                  <a:pt x="80772" y="76199"/>
                </a:lnTo>
                <a:lnTo>
                  <a:pt x="77724" y="68579"/>
                </a:lnTo>
                <a:lnTo>
                  <a:pt x="69015" y="50291"/>
                </a:lnTo>
                <a:close/>
              </a:path>
              <a:path w="102234" h="88900">
                <a:moveTo>
                  <a:pt x="96012" y="4571"/>
                </a:moveTo>
                <a:lnTo>
                  <a:pt x="76200" y="4571"/>
                </a:lnTo>
                <a:lnTo>
                  <a:pt x="76200" y="6095"/>
                </a:lnTo>
                <a:lnTo>
                  <a:pt x="77724" y="6095"/>
                </a:lnTo>
                <a:lnTo>
                  <a:pt x="77724" y="10667"/>
                </a:lnTo>
                <a:lnTo>
                  <a:pt x="74675" y="15239"/>
                </a:lnTo>
                <a:lnTo>
                  <a:pt x="59435" y="30479"/>
                </a:lnTo>
                <a:lnTo>
                  <a:pt x="68579" y="30479"/>
                </a:lnTo>
                <a:lnTo>
                  <a:pt x="77724" y="21335"/>
                </a:lnTo>
                <a:lnTo>
                  <a:pt x="83819" y="13715"/>
                </a:lnTo>
                <a:lnTo>
                  <a:pt x="89915" y="9143"/>
                </a:lnTo>
                <a:lnTo>
                  <a:pt x="92963" y="6095"/>
                </a:lnTo>
                <a:lnTo>
                  <a:pt x="96012" y="4571"/>
                </a:lnTo>
                <a:close/>
              </a:path>
              <a:path w="102234" h="88900">
                <a:moveTo>
                  <a:pt x="59435" y="0"/>
                </a:moveTo>
                <a:lnTo>
                  <a:pt x="18287" y="0"/>
                </a:lnTo>
                <a:lnTo>
                  <a:pt x="18287" y="4571"/>
                </a:lnTo>
                <a:lnTo>
                  <a:pt x="59435" y="4571"/>
                </a:lnTo>
                <a:lnTo>
                  <a:pt x="59435" y="0"/>
                </a:lnTo>
                <a:close/>
              </a:path>
              <a:path w="102234" h="88900">
                <a:moveTo>
                  <a:pt x="102107" y="0"/>
                </a:moveTo>
                <a:lnTo>
                  <a:pt x="73152" y="0"/>
                </a:lnTo>
                <a:lnTo>
                  <a:pt x="71628" y="4571"/>
                </a:lnTo>
                <a:lnTo>
                  <a:pt x="102107" y="4571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375916" y="89237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316736" y="89237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787895" y="9732264"/>
            <a:ext cx="40005" cy="99060"/>
          </a:xfrm>
          <a:custGeom>
            <a:avLst/>
            <a:gdLst/>
            <a:ahLst/>
            <a:cxnLst/>
            <a:rect l="l" t="t" r="r" b="b"/>
            <a:pathLst>
              <a:path w="40004" h="99059">
                <a:moveTo>
                  <a:pt x="39624" y="96011"/>
                </a:moveTo>
                <a:lnTo>
                  <a:pt x="3048" y="96011"/>
                </a:lnTo>
                <a:lnTo>
                  <a:pt x="3048" y="99059"/>
                </a:lnTo>
                <a:lnTo>
                  <a:pt x="39624" y="99059"/>
                </a:lnTo>
                <a:lnTo>
                  <a:pt x="39624" y="96011"/>
                </a:lnTo>
                <a:close/>
              </a:path>
              <a:path w="40004" h="99059">
                <a:moveTo>
                  <a:pt x="28955" y="94487"/>
                </a:moveTo>
                <a:lnTo>
                  <a:pt x="12192" y="94487"/>
                </a:lnTo>
                <a:lnTo>
                  <a:pt x="10668" y="96011"/>
                </a:lnTo>
                <a:lnTo>
                  <a:pt x="30479" y="96011"/>
                </a:lnTo>
                <a:lnTo>
                  <a:pt x="28955" y="94487"/>
                </a:lnTo>
                <a:close/>
              </a:path>
              <a:path w="40004" h="99059">
                <a:moveTo>
                  <a:pt x="27431" y="10667"/>
                </a:moveTo>
                <a:lnTo>
                  <a:pt x="10668" y="10667"/>
                </a:lnTo>
                <a:lnTo>
                  <a:pt x="13715" y="13715"/>
                </a:lnTo>
                <a:lnTo>
                  <a:pt x="13715" y="15239"/>
                </a:lnTo>
                <a:lnTo>
                  <a:pt x="15239" y="18287"/>
                </a:lnTo>
                <a:lnTo>
                  <a:pt x="15239" y="91439"/>
                </a:lnTo>
                <a:lnTo>
                  <a:pt x="13715" y="92963"/>
                </a:lnTo>
                <a:lnTo>
                  <a:pt x="13715" y="94487"/>
                </a:lnTo>
                <a:lnTo>
                  <a:pt x="27431" y="94487"/>
                </a:lnTo>
                <a:lnTo>
                  <a:pt x="27431" y="10667"/>
                </a:lnTo>
                <a:close/>
              </a:path>
              <a:path w="40004" h="99059">
                <a:moveTo>
                  <a:pt x="27431" y="0"/>
                </a:moveTo>
                <a:lnTo>
                  <a:pt x="24383" y="0"/>
                </a:lnTo>
                <a:lnTo>
                  <a:pt x="0" y="10667"/>
                </a:lnTo>
                <a:lnTo>
                  <a:pt x="1524" y="13715"/>
                </a:lnTo>
                <a:lnTo>
                  <a:pt x="7620" y="10667"/>
                </a:lnTo>
                <a:lnTo>
                  <a:pt x="27431" y="10667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32459" y="1182624"/>
            <a:ext cx="6160135" cy="210820"/>
          </a:xfrm>
          <a:custGeom>
            <a:avLst/>
            <a:gdLst/>
            <a:ahLst/>
            <a:cxnLst/>
            <a:rect l="l" t="t" r="r" b="b"/>
            <a:pathLst>
              <a:path w="6160134" h="210819">
                <a:moveTo>
                  <a:pt x="0" y="210311"/>
                </a:moveTo>
                <a:lnTo>
                  <a:pt x="6160008" y="210311"/>
                </a:lnTo>
                <a:lnTo>
                  <a:pt x="6160008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26363" y="1176528"/>
            <a:ext cx="6170930" cy="393700"/>
          </a:xfrm>
          <a:custGeom>
            <a:avLst/>
            <a:gdLst/>
            <a:ahLst/>
            <a:cxnLst/>
            <a:rect l="l" t="t" r="r" b="b"/>
            <a:pathLst>
              <a:path w="6170930" h="393700">
                <a:moveTo>
                  <a:pt x="0" y="393191"/>
                </a:moveTo>
                <a:lnTo>
                  <a:pt x="6170675" y="393191"/>
                </a:lnTo>
                <a:lnTo>
                  <a:pt x="6170675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17061" y="1226820"/>
            <a:ext cx="92710" cy="102235"/>
          </a:xfrm>
          <a:custGeom>
            <a:avLst/>
            <a:gdLst/>
            <a:ahLst/>
            <a:cxnLst/>
            <a:rect l="l" t="t" r="r" b="b"/>
            <a:pathLst>
              <a:path w="92709" h="102234">
                <a:moveTo>
                  <a:pt x="67798" y="0"/>
                </a:moveTo>
                <a:lnTo>
                  <a:pt x="58654" y="0"/>
                </a:lnTo>
                <a:lnTo>
                  <a:pt x="48653" y="857"/>
                </a:lnTo>
                <a:lnTo>
                  <a:pt x="14887" y="21145"/>
                </a:lnTo>
                <a:lnTo>
                  <a:pt x="0" y="59745"/>
                </a:lnTo>
                <a:lnTo>
                  <a:pt x="41" y="64007"/>
                </a:lnTo>
                <a:lnTo>
                  <a:pt x="16744" y="98488"/>
                </a:lnTo>
                <a:lnTo>
                  <a:pt x="37318" y="102107"/>
                </a:lnTo>
                <a:lnTo>
                  <a:pt x="45034" y="101774"/>
                </a:lnTo>
                <a:lnTo>
                  <a:pt x="52177" y="100583"/>
                </a:lnTo>
                <a:lnTo>
                  <a:pt x="58750" y="98250"/>
                </a:lnTo>
                <a:lnTo>
                  <a:pt x="64750" y="94487"/>
                </a:lnTo>
                <a:lnTo>
                  <a:pt x="70654" y="89915"/>
                </a:lnTo>
                <a:lnTo>
                  <a:pt x="29698" y="89915"/>
                </a:lnTo>
                <a:lnTo>
                  <a:pt x="23602" y="86867"/>
                </a:lnTo>
                <a:lnTo>
                  <a:pt x="19030" y="79248"/>
                </a:lnTo>
                <a:lnTo>
                  <a:pt x="16435" y="74080"/>
                </a:lnTo>
                <a:lnTo>
                  <a:pt x="15411" y="67627"/>
                </a:lnTo>
                <a:lnTo>
                  <a:pt x="15816" y="59745"/>
                </a:lnTo>
                <a:lnTo>
                  <a:pt x="31222" y="22859"/>
                </a:lnTo>
                <a:lnTo>
                  <a:pt x="55606" y="13715"/>
                </a:lnTo>
                <a:lnTo>
                  <a:pt x="88220" y="13715"/>
                </a:lnTo>
                <a:lnTo>
                  <a:pt x="87610" y="12191"/>
                </a:lnTo>
                <a:lnTo>
                  <a:pt x="75418" y="3048"/>
                </a:lnTo>
                <a:lnTo>
                  <a:pt x="67798" y="0"/>
                </a:lnTo>
                <a:close/>
              </a:path>
              <a:path w="92709" h="102234">
                <a:moveTo>
                  <a:pt x="70846" y="64007"/>
                </a:moveTo>
                <a:lnTo>
                  <a:pt x="46462" y="89915"/>
                </a:lnTo>
                <a:lnTo>
                  <a:pt x="70654" y="89915"/>
                </a:lnTo>
                <a:lnTo>
                  <a:pt x="71084" y="89582"/>
                </a:lnTo>
                <a:lnTo>
                  <a:pt x="76561" y="83819"/>
                </a:lnTo>
                <a:lnTo>
                  <a:pt x="81467" y="76914"/>
                </a:lnTo>
                <a:lnTo>
                  <a:pt x="86086" y="68579"/>
                </a:lnTo>
                <a:lnTo>
                  <a:pt x="70846" y="64007"/>
                </a:lnTo>
                <a:close/>
              </a:path>
              <a:path w="92709" h="102234">
                <a:moveTo>
                  <a:pt x="88220" y="13715"/>
                </a:moveTo>
                <a:lnTo>
                  <a:pt x="61702" y="13715"/>
                </a:lnTo>
                <a:lnTo>
                  <a:pt x="67798" y="15239"/>
                </a:lnTo>
                <a:lnTo>
                  <a:pt x="73894" y="21335"/>
                </a:lnTo>
                <a:lnTo>
                  <a:pt x="75418" y="25907"/>
                </a:lnTo>
                <a:lnTo>
                  <a:pt x="76942" y="33527"/>
                </a:lnTo>
                <a:lnTo>
                  <a:pt x="92182" y="30479"/>
                </a:lnTo>
                <a:lnTo>
                  <a:pt x="90658" y="19811"/>
                </a:lnTo>
                <a:lnTo>
                  <a:pt x="88220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09988" y="1254252"/>
            <a:ext cx="71120" cy="74930"/>
          </a:xfrm>
          <a:custGeom>
            <a:avLst/>
            <a:gdLst/>
            <a:ahLst/>
            <a:cxnLst/>
            <a:rect l="l" t="t" r="r" b="b"/>
            <a:pathLst>
              <a:path w="71119" h="74930">
                <a:moveTo>
                  <a:pt x="52595" y="0"/>
                </a:moveTo>
                <a:lnTo>
                  <a:pt x="43451" y="0"/>
                </a:lnTo>
                <a:lnTo>
                  <a:pt x="35974" y="571"/>
                </a:lnTo>
                <a:lnTo>
                  <a:pt x="3398" y="28003"/>
                </a:lnTo>
                <a:lnTo>
                  <a:pt x="0" y="46267"/>
                </a:lnTo>
                <a:lnTo>
                  <a:pt x="207" y="53911"/>
                </a:lnTo>
                <a:lnTo>
                  <a:pt x="1850" y="60364"/>
                </a:lnTo>
                <a:lnTo>
                  <a:pt x="5351" y="65531"/>
                </a:lnTo>
                <a:lnTo>
                  <a:pt x="11447" y="71627"/>
                </a:lnTo>
                <a:lnTo>
                  <a:pt x="19067" y="74675"/>
                </a:lnTo>
                <a:lnTo>
                  <a:pt x="28211" y="74675"/>
                </a:lnTo>
                <a:lnTo>
                  <a:pt x="57167" y="62483"/>
                </a:lnTo>
                <a:lnTo>
                  <a:pt x="23639" y="62483"/>
                </a:lnTo>
                <a:lnTo>
                  <a:pt x="20591" y="60959"/>
                </a:lnTo>
                <a:lnTo>
                  <a:pt x="14495" y="51816"/>
                </a:lnTo>
                <a:lnTo>
                  <a:pt x="14495" y="45720"/>
                </a:lnTo>
                <a:lnTo>
                  <a:pt x="16019" y="38100"/>
                </a:lnTo>
                <a:lnTo>
                  <a:pt x="17543" y="28955"/>
                </a:lnTo>
                <a:lnTo>
                  <a:pt x="20591" y="22859"/>
                </a:lnTo>
                <a:lnTo>
                  <a:pt x="29735" y="13716"/>
                </a:lnTo>
                <a:lnTo>
                  <a:pt x="35831" y="12192"/>
                </a:lnTo>
                <a:lnTo>
                  <a:pt x="66988" y="12192"/>
                </a:lnTo>
                <a:lnTo>
                  <a:pt x="64787" y="9144"/>
                </a:lnTo>
                <a:lnTo>
                  <a:pt x="60215" y="3048"/>
                </a:lnTo>
                <a:lnTo>
                  <a:pt x="52595" y="0"/>
                </a:lnTo>
                <a:close/>
              </a:path>
              <a:path w="71119" h="74930">
                <a:moveTo>
                  <a:pt x="66988" y="12192"/>
                </a:moveTo>
                <a:lnTo>
                  <a:pt x="46499" y="12192"/>
                </a:lnTo>
                <a:lnTo>
                  <a:pt x="51071" y="13716"/>
                </a:lnTo>
                <a:lnTo>
                  <a:pt x="52595" y="18287"/>
                </a:lnTo>
                <a:lnTo>
                  <a:pt x="55643" y="21335"/>
                </a:lnTo>
                <a:lnTo>
                  <a:pt x="57167" y="27431"/>
                </a:lnTo>
                <a:lnTo>
                  <a:pt x="55643" y="36575"/>
                </a:lnTo>
                <a:lnTo>
                  <a:pt x="52595" y="44196"/>
                </a:lnTo>
                <a:lnTo>
                  <a:pt x="46499" y="56387"/>
                </a:lnTo>
                <a:lnTo>
                  <a:pt x="41927" y="60959"/>
                </a:lnTo>
                <a:lnTo>
                  <a:pt x="35831" y="62483"/>
                </a:lnTo>
                <a:lnTo>
                  <a:pt x="57167" y="62483"/>
                </a:lnTo>
                <a:lnTo>
                  <a:pt x="70788" y="28003"/>
                </a:lnTo>
                <a:lnTo>
                  <a:pt x="70502" y="20574"/>
                </a:lnTo>
                <a:lnTo>
                  <a:pt x="68502" y="14287"/>
                </a:lnTo>
                <a:lnTo>
                  <a:pt x="6698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82396" y="1254252"/>
            <a:ext cx="109855" cy="73660"/>
          </a:xfrm>
          <a:custGeom>
            <a:avLst/>
            <a:gdLst/>
            <a:ahLst/>
            <a:cxnLst/>
            <a:rect l="l" t="t" r="r" b="b"/>
            <a:pathLst>
              <a:path w="109855" h="73659">
                <a:moveTo>
                  <a:pt x="28956" y="1524"/>
                </a:moveTo>
                <a:lnTo>
                  <a:pt x="15240" y="1524"/>
                </a:lnTo>
                <a:lnTo>
                  <a:pt x="0" y="73151"/>
                </a:lnTo>
                <a:lnTo>
                  <a:pt x="15240" y="73151"/>
                </a:lnTo>
                <a:lnTo>
                  <a:pt x="22859" y="36575"/>
                </a:lnTo>
                <a:lnTo>
                  <a:pt x="24384" y="27431"/>
                </a:lnTo>
                <a:lnTo>
                  <a:pt x="27431" y="19811"/>
                </a:lnTo>
                <a:lnTo>
                  <a:pt x="32003" y="16764"/>
                </a:lnTo>
                <a:lnTo>
                  <a:pt x="35051" y="13716"/>
                </a:lnTo>
                <a:lnTo>
                  <a:pt x="39623" y="12192"/>
                </a:lnTo>
                <a:lnTo>
                  <a:pt x="25907" y="12192"/>
                </a:lnTo>
                <a:lnTo>
                  <a:pt x="28956" y="1524"/>
                </a:lnTo>
                <a:close/>
              </a:path>
              <a:path w="109855" h="73659">
                <a:moveTo>
                  <a:pt x="80772" y="12192"/>
                </a:moveTo>
                <a:lnTo>
                  <a:pt x="47243" y="12192"/>
                </a:lnTo>
                <a:lnTo>
                  <a:pt x="50291" y="13716"/>
                </a:lnTo>
                <a:lnTo>
                  <a:pt x="53340" y="16764"/>
                </a:lnTo>
                <a:lnTo>
                  <a:pt x="53340" y="21335"/>
                </a:lnTo>
                <a:lnTo>
                  <a:pt x="51815" y="25907"/>
                </a:lnTo>
                <a:lnTo>
                  <a:pt x="42671" y="73151"/>
                </a:lnTo>
                <a:lnTo>
                  <a:pt x="56387" y="73151"/>
                </a:lnTo>
                <a:lnTo>
                  <a:pt x="65531" y="32003"/>
                </a:lnTo>
                <a:lnTo>
                  <a:pt x="67056" y="24383"/>
                </a:lnTo>
                <a:lnTo>
                  <a:pt x="70103" y="19811"/>
                </a:lnTo>
                <a:lnTo>
                  <a:pt x="73151" y="16764"/>
                </a:lnTo>
                <a:lnTo>
                  <a:pt x="77723" y="13716"/>
                </a:lnTo>
                <a:lnTo>
                  <a:pt x="80772" y="12192"/>
                </a:lnTo>
                <a:close/>
              </a:path>
              <a:path w="109855" h="73659">
                <a:moveTo>
                  <a:pt x="57912" y="0"/>
                </a:moveTo>
                <a:lnTo>
                  <a:pt x="48767" y="0"/>
                </a:lnTo>
                <a:lnTo>
                  <a:pt x="42195" y="619"/>
                </a:lnTo>
                <a:lnTo>
                  <a:pt x="36194" y="2667"/>
                </a:lnTo>
                <a:lnTo>
                  <a:pt x="30765" y="6429"/>
                </a:lnTo>
                <a:lnTo>
                  <a:pt x="25907" y="12192"/>
                </a:lnTo>
                <a:lnTo>
                  <a:pt x="91440" y="12192"/>
                </a:lnTo>
                <a:lnTo>
                  <a:pt x="94487" y="15240"/>
                </a:lnTo>
                <a:lnTo>
                  <a:pt x="94487" y="24383"/>
                </a:lnTo>
                <a:lnTo>
                  <a:pt x="92963" y="27431"/>
                </a:lnTo>
                <a:lnTo>
                  <a:pt x="83819" y="73151"/>
                </a:lnTo>
                <a:lnTo>
                  <a:pt x="97535" y="73151"/>
                </a:lnTo>
                <a:lnTo>
                  <a:pt x="108203" y="24383"/>
                </a:lnTo>
                <a:lnTo>
                  <a:pt x="109728" y="16764"/>
                </a:lnTo>
                <a:lnTo>
                  <a:pt x="109728" y="10668"/>
                </a:lnTo>
                <a:lnTo>
                  <a:pt x="67056" y="10668"/>
                </a:lnTo>
                <a:lnTo>
                  <a:pt x="67056" y="7620"/>
                </a:lnTo>
                <a:lnTo>
                  <a:pt x="65531" y="4572"/>
                </a:lnTo>
                <a:lnTo>
                  <a:pt x="62484" y="3048"/>
                </a:lnTo>
                <a:lnTo>
                  <a:pt x="57912" y="0"/>
                </a:lnTo>
                <a:close/>
              </a:path>
              <a:path w="109855" h="73659">
                <a:moveTo>
                  <a:pt x="97535" y="0"/>
                </a:moveTo>
                <a:lnTo>
                  <a:pt x="80772" y="0"/>
                </a:lnTo>
                <a:lnTo>
                  <a:pt x="73151" y="3048"/>
                </a:lnTo>
                <a:lnTo>
                  <a:pt x="67056" y="10668"/>
                </a:lnTo>
                <a:lnTo>
                  <a:pt x="109728" y="10668"/>
                </a:lnTo>
                <a:lnTo>
                  <a:pt x="103631" y="1524"/>
                </a:lnTo>
                <a:lnTo>
                  <a:pt x="97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90600" y="1254252"/>
            <a:ext cx="78105" cy="100965"/>
          </a:xfrm>
          <a:custGeom>
            <a:avLst/>
            <a:gdLst/>
            <a:ahLst/>
            <a:cxnLst/>
            <a:rect l="l" t="t" r="r" b="b"/>
            <a:pathLst>
              <a:path w="78105" h="100965">
                <a:moveTo>
                  <a:pt x="33528" y="1524"/>
                </a:moveTo>
                <a:lnTo>
                  <a:pt x="21336" y="1524"/>
                </a:lnTo>
                <a:lnTo>
                  <a:pt x="0" y="100583"/>
                </a:lnTo>
                <a:lnTo>
                  <a:pt x="13715" y="100583"/>
                </a:lnTo>
                <a:lnTo>
                  <a:pt x="20874" y="67656"/>
                </a:lnTo>
                <a:lnTo>
                  <a:pt x="19812" y="65531"/>
                </a:lnTo>
                <a:lnTo>
                  <a:pt x="60959" y="65531"/>
                </a:lnTo>
                <a:lnTo>
                  <a:pt x="63682" y="62483"/>
                </a:lnTo>
                <a:lnTo>
                  <a:pt x="33528" y="62483"/>
                </a:lnTo>
                <a:lnTo>
                  <a:pt x="28956" y="60959"/>
                </a:lnTo>
                <a:lnTo>
                  <a:pt x="27431" y="56387"/>
                </a:lnTo>
                <a:lnTo>
                  <a:pt x="24384" y="53340"/>
                </a:lnTo>
                <a:lnTo>
                  <a:pt x="24493" y="45172"/>
                </a:lnTo>
                <a:lnTo>
                  <a:pt x="27431" y="30479"/>
                </a:lnTo>
                <a:lnTo>
                  <a:pt x="30480" y="22859"/>
                </a:lnTo>
                <a:lnTo>
                  <a:pt x="39624" y="13716"/>
                </a:lnTo>
                <a:lnTo>
                  <a:pt x="44196" y="10668"/>
                </a:lnTo>
                <a:lnTo>
                  <a:pt x="30480" y="10668"/>
                </a:lnTo>
                <a:lnTo>
                  <a:pt x="33528" y="1524"/>
                </a:lnTo>
                <a:close/>
              </a:path>
              <a:path w="78105" h="100965">
                <a:moveTo>
                  <a:pt x="60959" y="65531"/>
                </a:moveTo>
                <a:lnTo>
                  <a:pt x="21336" y="65531"/>
                </a:lnTo>
                <a:lnTo>
                  <a:pt x="20874" y="67656"/>
                </a:lnTo>
                <a:lnTo>
                  <a:pt x="22859" y="71627"/>
                </a:lnTo>
                <a:lnTo>
                  <a:pt x="28956" y="74675"/>
                </a:lnTo>
                <a:lnTo>
                  <a:pt x="36575" y="74675"/>
                </a:lnTo>
                <a:lnTo>
                  <a:pt x="43172" y="74104"/>
                </a:lnTo>
                <a:lnTo>
                  <a:pt x="49339" y="72390"/>
                </a:lnTo>
                <a:lnTo>
                  <a:pt x="55221" y="69532"/>
                </a:lnTo>
                <a:lnTo>
                  <a:pt x="60959" y="65531"/>
                </a:lnTo>
                <a:close/>
              </a:path>
              <a:path w="78105" h="100965">
                <a:moveTo>
                  <a:pt x="21336" y="65531"/>
                </a:moveTo>
                <a:lnTo>
                  <a:pt x="19812" y="65531"/>
                </a:lnTo>
                <a:lnTo>
                  <a:pt x="20874" y="67656"/>
                </a:lnTo>
                <a:lnTo>
                  <a:pt x="21336" y="65531"/>
                </a:lnTo>
                <a:close/>
              </a:path>
              <a:path w="78105" h="100965">
                <a:moveTo>
                  <a:pt x="62484" y="0"/>
                </a:moveTo>
                <a:lnTo>
                  <a:pt x="44196" y="0"/>
                </a:lnTo>
                <a:lnTo>
                  <a:pt x="36575" y="3048"/>
                </a:lnTo>
                <a:lnTo>
                  <a:pt x="30480" y="10668"/>
                </a:lnTo>
                <a:lnTo>
                  <a:pt x="54863" y="10668"/>
                </a:lnTo>
                <a:lnTo>
                  <a:pt x="59436" y="13716"/>
                </a:lnTo>
                <a:lnTo>
                  <a:pt x="60959" y="18287"/>
                </a:lnTo>
                <a:lnTo>
                  <a:pt x="64008" y="21335"/>
                </a:lnTo>
                <a:lnTo>
                  <a:pt x="64008" y="27431"/>
                </a:lnTo>
                <a:lnTo>
                  <a:pt x="60959" y="45720"/>
                </a:lnTo>
                <a:lnTo>
                  <a:pt x="56387" y="51816"/>
                </a:lnTo>
                <a:lnTo>
                  <a:pt x="53340" y="56387"/>
                </a:lnTo>
                <a:lnTo>
                  <a:pt x="48768" y="60959"/>
                </a:lnTo>
                <a:lnTo>
                  <a:pt x="44196" y="62483"/>
                </a:lnTo>
                <a:lnTo>
                  <a:pt x="63682" y="62483"/>
                </a:lnTo>
                <a:lnTo>
                  <a:pt x="77652" y="28884"/>
                </a:lnTo>
                <a:lnTo>
                  <a:pt x="77533" y="21907"/>
                </a:lnTo>
                <a:lnTo>
                  <a:pt x="75985" y="15787"/>
                </a:lnTo>
                <a:lnTo>
                  <a:pt x="73152" y="10668"/>
                </a:lnTo>
                <a:lnTo>
                  <a:pt x="70103" y="3048"/>
                </a:lnTo>
                <a:lnTo>
                  <a:pt x="62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075944" y="1255776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4384" y="0"/>
                </a:moveTo>
                <a:lnTo>
                  <a:pt x="10668" y="0"/>
                </a:lnTo>
                <a:lnTo>
                  <a:pt x="1524" y="44196"/>
                </a:lnTo>
                <a:lnTo>
                  <a:pt x="0" y="50292"/>
                </a:lnTo>
                <a:lnTo>
                  <a:pt x="0" y="64007"/>
                </a:lnTo>
                <a:lnTo>
                  <a:pt x="6096" y="70103"/>
                </a:lnTo>
                <a:lnTo>
                  <a:pt x="10668" y="73151"/>
                </a:lnTo>
                <a:lnTo>
                  <a:pt x="19812" y="73151"/>
                </a:lnTo>
                <a:lnTo>
                  <a:pt x="44196" y="60959"/>
                </a:lnTo>
                <a:lnTo>
                  <a:pt x="19812" y="60959"/>
                </a:lnTo>
                <a:lnTo>
                  <a:pt x="16764" y="59435"/>
                </a:lnTo>
                <a:lnTo>
                  <a:pt x="15240" y="56387"/>
                </a:lnTo>
                <a:lnTo>
                  <a:pt x="13715" y="54863"/>
                </a:lnTo>
                <a:lnTo>
                  <a:pt x="13715" y="50292"/>
                </a:lnTo>
                <a:lnTo>
                  <a:pt x="15240" y="45720"/>
                </a:lnTo>
                <a:lnTo>
                  <a:pt x="16764" y="39624"/>
                </a:lnTo>
                <a:lnTo>
                  <a:pt x="24384" y="0"/>
                </a:lnTo>
                <a:close/>
              </a:path>
              <a:path w="70484" h="73659">
                <a:moveTo>
                  <a:pt x="70103" y="0"/>
                </a:moveTo>
                <a:lnTo>
                  <a:pt x="54864" y="0"/>
                </a:lnTo>
                <a:lnTo>
                  <a:pt x="47243" y="38100"/>
                </a:lnTo>
                <a:lnTo>
                  <a:pt x="45719" y="47244"/>
                </a:lnTo>
                <a:lnTo>
                  <a:pt x="42671" y="53340"/>
                </a:lnTo>
                <a:lnTo>
                  <a:pt x="33528" y="59435"/>
                </a:lnTo>
                <a:lnTo>
                  <a:pt x="28956" y="60959"/>
                </a:lnTo>
                <a:lnTo>
                  <a:pt x="45719" y="60959"/>
                </a:lnTo>
                <a:lnTo>
                  <a:pt x="43586" y="63093"/>
                </a:lnTo>
                <a:lnTo>
                  <a:pt x="41147" y="71627"/>
                </a:lnTo>
                <a:lnTo>
                  <a:pt x="54864" y="71627"/>
                </a:lnTo>
                <a:lnTo>
                  <a:pt x="70103" y="0"/>
                </a:lnTo>
                <a:close/>
              </a:path>
              <a:path w="70484" h="73659">
                <a:moveTo>
                  <a:pt x="45719" y="60959"/>
                </a:moveTo>
                <a:lnTo>
                  <a:pt x="44196" y="60959"/>
                </a:lnTo>
                <a:lnTo>
                  <a:pt x="43586" y="63093"/>
                </a:lnTo>
                <a:lnTo>
                  <a:pt x="45719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152144" y="1229868"/>
            <a:ext cx="38100" cy="99060"/>
          </a:xfrm>
          <a:custGeom>
            <a:avLst/>
            <a:gdLst/>
            <a:ahLst/>
            <a:cxnLst/>
            <a:rect l="l" t="t" r="r" b="b"/>
            <a:pathLst>
              <a:path w="38100" h="99059">
                <a:moveTo>
                  <a:pt x="22859" y="36575"/>
                </a:moveTo>
                <a:lnTo>
                  <a:pt x="9143" y="36575"/>
                </a:lnTo>
                <a:lnTo>
                  <a:pt x="1524" y="76200"/>
                </a:lnTo>
                <a:lnTo>
                  <a:pt x="0" y="80771"/>
                </a:lnTo>
                <a:lnTo>
                  <a:pt x="0" y="92963"/>
                </a:lnTo>
                <a:lnTo>
                  <a:pt x="4571" y="97535"/>
                </a:lnTo>
                <a:lnTo>
                  <a:pt x="9143" y="99059"/>
                </a:lnTo>
                <a:lnTo>
                  <a:pt x="19812" y="99059"/>
                </a:lnTo>
                <a:lnTo>
                  <a:pt x="24384" y="97535"/>
                </a:lnTo>
                <a:lnTo>
                  <a:pt x="25908" y="85343"/>
                </a:lnTo>
                <a:lnTo>
                  <a:pt x="15240" y="85343"/>
                </a:lnTo>
                <a:lnTo>
                  <a:pt x="15240" y="83819"/>
                </a:lnTo>
                <a:lnTo>
                  <a:pt x="13715" y="82295"/>
                </a:lnTo>
                <a:lnTo>
                  <a:pt x="13715" y="80771"/>
                </a:lnTo>
                <a:lnTo>
                  <a:pt x="15240" y="77724"/>
                </a:lnTo>
                <a:lnTo>
                  <a:pt x="22859" y="36575"/>
                </a:lnTo>
                <a:close/>
              </a:path>
              <a:path w="38100" h="99059">
                <a:moveTo>
                  <a:pt x="38100" y="25907"/>
                </a:moveTo>
                <a:lnTo>
                  <a:pt x="3047" y="25907"/>
                </a:lnTo>
                <a:lnTo>
                  <a:pt x="0" y="36575"/>
                </a:lnTo>
                <a:lnTo>
                  <a:pt x="35052" y="36575"/>
                </a:lnTo>
                <a:lnTo>
                  <a:pt x="38100" y="25907"/>
                </a:lnTo>
                <a:close/>
              </a:path>
              <a:path w="38100" h="99059">
                <a:moveTo>
                  <a:pt x="32003" y="0"/>
                </a:moveTo>
                <a:lnTo>
                  <a:pt x="15240" y="9143"/>
                </a:lnTo>
                <a:lnTo>
                  <a:pt x="12192" y="25907"/>
                </a:lnTo>
                <a:lnTo>
                  <a:pt x="25908" y="25907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187267" y="1254252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30">
                <a:moveTo>
                  <a:pt x="53268" y="0"/>
                </a:moveTo>
                <a:lnTo>
                  <a:pt x="42600" y="0"/>
                </a:lnTo>
                <a:lnTo>
                  <a:pt x="34885" y="595"/>
                </a:lnTo>
                <a:lnTo>
                  <a:pt x="3167" y="29527"/>
                </a:lnTo>
                <a:lnTo>
                  <a:pt x="0" y="45815"/>
                </a:lnTo>
                <a:lnTo>
                  <a:pt x="119" y="52959"/>
                </a:lnTo>
                <a:lnTo>
                  <a:pt x="1666" y="59531"/>
                </a:lnTo>
                <a:lnTo>
                  <a:pt x="4500" y="65531"/>
                </a:lnTo>
                <a:lnTo>
                  <a:pt x="9072" y="71627"/>
                </a:lnTo>
                <a:lnTo>
                  <a:pt x="16692" y="74675"/>
                </a:lnTo>
                <a:lnTo>
                  <a:pt x="36504" y="74675"/>
                </a:lnTo>
                <a:lnTo>
                  <a:pt x="44124" y="73151"/>
                </a:lnTo>
                <a:lnTo>
                  <a:pt x="50220" y="68579"/>
                </a:lnTo>
                <a:lnTo>
                  <a:pt x="56316" y="65531"/>
                </a:lnTo>
                <a:lnTo>
                  <a:pt x="58602" y="62483"/>
                </a:lnTo>
                <a:lnTo>
                  <a:pt x="24312" y="62483"/>
                </a:lnTo>
                <a:lnTo>
                  <a:pt x="19740" y="60959"/>
                </a:lnTo>
                <a:lnTo>
                  <a:pt x="18216" y="57911"/>
                </a:lnTo>
                <a:lnTo>
                  <a:pt x="15168" y="53340"/>
                </a:lnTo>
                <a:lnTo>
                  <a:pt x="13644" y="48768"/>
                </a:lnTo>
                <a:lnTo>
                  <a:pt x="15168" y="41148"/>
                </a:lnTo>
                <a:lnTo>
                  <a:pt x="66984" y="41148"/>
                </a:lnTo>
                <a:lnTo>
                  <a:pt x="68699" y="32813"/>
                </a:lnTo>
                <a:lnTo>
                  <a:pt x="69018" y="28955"/>
                </a:lnTo>
                <a:lnTo>
                  <a:pt x="18216" y="28955"/>
                </a:lnTo>
                <a:lnTo>
                  <a:pt x="19740" y="24383"/>
                </a:lnTo>
                <a:lnTo>
                  <a:pt x="22788" y="19811"/>
                </a:lnTo>
                <a:lnTo>
                  <a:pt x="25836" y="16764"/>
                </a:lnTo>
                <a:lnTo>
                  <a:pt x="30408" y="13716"/>
                </a:lnTo>
                <a:lnTo>
                  <a:pt x="34980" y="12192"/>
                </a:lnTo>
                <a:lnTo>
                  <a:pt x="66222" y="12192"/>
                </a:lnTo>
                <a:lnTo>
                  <a:pt x="65460" y="9144"/>
                </a:lnTo>
                <a:lnTo>
                  <a:pt x="62412" y="6096"/>
                </a:lnTo>
                <a:lnTo>
                  <a:pt x="53268" y="0"/>
                </a:lnTo>
                <a:close/>
              </a:path>
              <a:path w="69850" h="74930">
                <a:moveTo>
                  <a:pt x="51744" y="48768"/>
                </a:moveTo>
                <a:lnTo>
                  <a:pt x="45648" y="57911"/>
                </a:lnTo>
                <a:lnTo>
                  <a:pt x="41076" y="59435"/>
                </a:lnTo>
                <a:lnTo>
                  <a:pt x="38028" y="62483"/>
                </a:lnTo>
                <a:lnTo>
                  <a:pt x="58602" y="62483"/>
                </a:lnTo>
                <a:lnTo>
                  <a:pt x="60888" y="59435"/>
                </a:lnTo>
                <a:lnTo>
                  <a:pt x="65460" y="50292"/>
                </a:lnTo>
                <a:lnTo>
                  <a:pt x="51744" y="48768"/>
                </a:lnTo>
                <a:close/>
              </a:path>
              <a:path w="69850" h="74930">
                <a:moveTo>
                  <a:pt x="66222" y="12192"/>
                </a:moveTo>
                <a:lnTo>
                  <a:pt x="45648" y="12192"/>
                </a:lnTo>
                <a:lnTo>
                  <a:pt x="51744" y="15240"/>
                </a:lnTo>
                <a:lnTo>
                  <a:pt x="54792" y="18287"/>
                </a:lnTo>
                <a:lnTo>
                  <a:pt x="56316" y="22859"/>
                </a:lnTo>
                <a:lnTo>
                  <a:pt x="54792" y="28955"/>
                </a:lnTo>
                <a:lnTo>
                  <a:pt x="69018" y="28955"/>
                </a:lnTo>
                <a:lnTo>
                  <a:pt x="69270" y="25907"/>
                </a:lnTo>
                <a:lnTo>
                  <a:pt x="68699" y="20145"/>
                </a:lnTo>
                <a:lnTo>
                  <a:pt x="66984" y="15240"/>
                </a:lnTo>
                <a:lnTo>
                  <a:pt x="6622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258824" y="1254252"/>
            <a:ext cx="56515" cy="73660"/>
          </a:xfrm>
          <a:custGeom>
            <a:avLst/>
            <a:gdLst/>
            <a:ahLst/>
            <a:cxnLst/>
            <a:rect l="l" t="t" r="r" b="b"/>
            <a:pathLst>
              <a:path w="56515" h="73659">
                <a:moveTo>
                  <a:pt x="28956" y="1524"/>
                </a:moveTo>
                <a:lnTo>
                  <a:pt x="15239" y="1524"/>
                </a:lnTo>
                <a:lnTo>
                  <a:pt x="0" y="73151"/>
                </a:lnTo>
                <a:lnTo>
                  <a:pt x="15239" y="73151"/>
                </a:lnTo>
                <a:lnTo>
                  <a:pt x="22859" y="35051"/>
                </a:lnTo>
                <a:lnTo>
                  <a:pt x="25907" y="22859"/>
                </a:lnTo>
                <a:lnTo>
                  <a:pt x="28956" y="19811"/>
                </a:lnTo>
                <a:lnTo>
                  <a:pt x="32003" y="15240"/>
                </a:lnTo>
                <a:lnTo>
                  <a:pt x="36575" y="13716"/>
                </a:lnTo>
                <a:lnTo>
                  <a:pt x="50672" y="13716"/>
                </a:lnTo>
                <a:lnTo>
                  <a:pt x="51625" y="12192"/>
                </a:lnTo>
                <a:lnTo>
                  <a:pt x="25907" y="12192"/>
                </a:lnTo>
                <a:lnTo>
                  <a:pt x="28956" y="1524"/>
                </a:lnTo>
                <a:close/>
              </a:path>
              <a:path w="56515" h="73659">
                <a:moveTo>
                  <a:pt x="50672" y="13716"/>
                </a:moveTo>
                <a:lnTo>
                  <a:pt x="42671" y="13716"/>
                </a:lnTo>
                <a:lnTo>
                  <a:pt x="48767" y="16764"/>
                </a:lnTo>
                <a:lnTo>
                  <a:pt x="50672" y="13716"/>
                </a:lnTo>
                <a:close/>
              </a:path>
              <a:path w="56515" h="73659">
                <a:moveTo>
                  <a:pt x="47243" y="0"/>
                </a:moveTo>
                <a:lnTo>
                  <a:pt x="36575" y="0"/>
                </a:lnTo>
                <a:lnTo>
                  <a:pt x="30479" y="4572"/>
                </a:lnTo>
                <a:lnTo>
                  <a:pt x="25907" y="12192"/>
                </a:lnTo>
                <a:lnTo>
                  <a:pt x="51625" y="12192"/>
                </a:lnTo>
                <a:lnTo>
                  <a:pt x="56387" y="4572"/>
                </a:lnTo>
                <a:lnTo>
                  <a:pt x="51815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382267" y="1228344"/>
            <a:ext cx="1472183" cy="12801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094476" y="1228344"/>
            <a:ext cx="403352" cy="10058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545739" y="1226820"/>
            <a:ext cx="246220" cy="10210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01039" y="1344168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 h="0">
                <a:moveTo>
                  <a:pt x="0" y="0"/>
                </a:moveTo>
                <a:lnTo>
                  <a:pt x="608533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396995" y="1607820"/>
            <a:ext cx="1278890" cy="289560"/>
          </a:xfrm>
          <a:custGeom>
            <a:avLst/>
            <a:gdLst/>
            <a:ahLst/>
            <a:cxnLst/>
            <a:rect l="l" t="t" r="r" b="b"/>
            <a:pathLst>
              <a:path w="1278889" h="289560">
                <a:moveTo>
                  <a:pt x="0" y="289559"/>
                </a:moveTo>
                <a:lnTo>
                  <a:pt x="1278635" y="289559"/>
                </a:lnTo>
                <a:lnTo>
                  <a:pt x="1278635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2805683" y="1613916"/>
            <a:ext cx="1908175" cy="469900"/>
          </a:xfrm>
          <a:custGeom>
            <a:avLst/>
            <a:gdLst/>
            <a:ahLst/>
            <a:cxnLst/>
            <a:rect l="l" t="t" r="r" b="b"/>
            <a:pathLst>
              <a:path w="1908175" h="469900">
                <a:moveTo>
                  <a:pt x="0" y="469392"/>
                </a:moveTo>
                <a:lnTo>
                  <a:pt x="1908047" y="469392"/>
                </a:lnTo>
                <a:lnTo>
                  <a:pt x="1908047" y="0"/>
                </a:lnTo>
                <a:lnTo>
                  <a:pt x="0" y="0"/>
                </a:lnTo>
                <a:lnTo>
                  <a:pt x="0" y="469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3150107" y="1679448"/>
            <a:ext cx="115824" cy="14935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3287267" y="1679448"/>
            <a:ext cx="399288" cy="15849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3715511" y="181660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3715511" y="1761363"/>
            <a:ext cx="21590" cy="44450"/>
          </a:xfrm>
          <a:custGeom>
            <a:avLst/>
            <a:gdLst/>
            <a:ahLst/>
            <a:cxnLst/>
            <a:rect l="l" t="t" r="r" b="b"/>
            <a:pathLst>
              <a:path w="21589" h="44450">
                <a:moveTo>
                  <a:pt x="0" y="44450"/>
                </a:moveTo>
                <a:lnTo>
                  <a:pt x="21336" y="44450"/>
                </a:lnTo>
                <a:lnTo>
                  <a:pt x="21336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3715511" y="175183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3715511" y="1702943"/>
            <a:ext cx="21590" cy="39370"/>
          </a:xfrm>
          <a:custGeom>
            <a:avLst/>
            <a:gdLst/>
            <a:ahLst/>
            <a:cxnLst/>
            <a:rect l="l" t="t" r="r" b="b"/>
            <a:pathLst>
              <a:path w="21589" h="39369">
                <a:moveTo>
                  <a:pt x="0" y="39370"/>
                </a:moveTo>
                <a:lnTo>
                  <a:pt x="21336" y="39370"/>
                </a:lnTo>
                <a:lnTo>
                  <a:pt x="21336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3715511" y="169278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3846576" y="1682496"/>
            <a:ext cx="114300" cy="14477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3982211" y="1679448"/>
            <a:ext cx="388620" cy="14935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3140963" y="1851660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 h="0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662940" y="970788"/>
            <a:ext cx="2400300" cy="227329"/>
          </a:xfrm>
          <a:custGeom>
            <a:avLst/>
            <a:gdLst/>
            <a:ahLst/>
            <a:cxnLst/>
            <a:rect l="l" t="t" r="r" b="b"/>
            <a:pathLst>
              <a:path w="2400300" h="227330">
                <a:moveTo>
                  <a:pt x="0" y="227075"/>
                </a:moveTo>
                <a:lnTo>
                  <a:pt x="2400300" y="227075"/>
                </a:lnTo>
                <a:lnTo>
                  <a:pt x="240030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56843" y="964692"/>
            <a:ext cx="2413000" cy="239395"/>
          </a:xfrm>
          <a:custGeom>
            <a:avLst/>
            <a:gdLst/>
            <a:ahLst/>
            <a:cxnLst/>
            <a:rect l="l" t="t" r="r" b="b"/>
            <a:pathLst>
              <a:path w="2413000" h="239394">
                <a:moveTo>
                  <a:pt x="0" y="239267"/>
                </a:moveTo>
                <a:lnTo>
                  <a:pt x="2412491" y="239267"/>
                </a:lnTo>
                <a:lnTo>
                  <a:pt x="2412491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175003" y="1021080"/>
            <a:ext cx="1380744" cy="13868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32459" y="1392936"/>
            <a:ext cx="6274435" cy="208915"/>
          </a:xfrm>
          <a:custGeom>
            <a:avLst/>
            <a:gdLst/>
            <a:ahLst/>
            <a:cxnLst/>
            <a:rect l="l" t="t" r="r" b="b"/>
            <a:pathLst>
              <a:path w="6274434" h="208915">
                <a:moveTo>
                  <a:pt x="0" y="208788"/>
                </a:moveTo>
                <a:lnTo>
                  <a:pt x="6274308" y="208788"/>
                </a:lnTo>
                <a:lnTo>
                  <a:pt x="6274308" y="0"/>
                </a:lnTo>
                <a:lnTo>
                  <a:pt x="0" y="0"/>
                </a:lnTo>
                <a:lnTo>
                  <a:pt x="0" y="20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26363" y="1386840"/>
            <a:ext cx="6286500" cy="220979"/>
          </a:xfrm>
          <a:custGeom>
            <a:avLst/>
            <a:gdLst/>
            <a:ahLst/>
            <a:cxnLst/>
            <a:rect l="l" t="t" r="r" b="b"/>
            <a:pathLst>
              <a:path w="6286500" h="220980">
                <a:moveTo>
                  <a:pt x="0" y="220979"/>
                </a:moveTo>
                <a:lnTo>
                  <a:pt x="6286499" y="220979"/>
                </a:lnTo>
                <a:lnTo>
                  <a:pt x="628649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82751" y="1996440"/>
            <a:ext cx="3134995" cy="218440"/>
          </a:xfrm>
          <a:custGeom>
            <a:avLst/>
            <a:gdLst/>
            <a:ahLst/>
            <a:cxnLst/>
            <a:rect l="l" t="t" r="r" b="b"/>
            <a:pathLst>
              <a:path w="3134995" h="218439">
                <a:moveTo>
                  <a:pt x="0" y="217931"/>
                </a:moveTo>
                <a:lnTo>
                  <a:pt x="3134868" y="217931"/>
                </a:lnTo>
                <a:lnTo>
                  <a:pt x="3134868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76655" y="1990344"/>
            <a:ext cx="3147060" cy="230504"/>
          </a:xfrm>
          <a:custGeom>
            <a:avLst/>
            <a:gdLst/>
            <a:ahLst/>
            <a:cxnLst/>
            <a:rect l="l" t="t" r="r" b="b"/>
            <a:pathLst>
              <a:path w="3147060" h="230505">
                <a:moveTo>
                  <a:pt x="0" y="230123"/>
                </a:moveTo>
                <a:lnTo>
                  <a:pt x="3147059" y="230123"/>
                </a:lnTo>
                <a:lnTo>
                  <a:pt x="3147059" y="0"/>
                </a:lnTo>
                <a:lnTo>
                  <a:pt x="0" y="0"/>
                </a:lnTo>
                <a:lnTo>
                  <a:pt x="0" y="230123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205483" y="2298192"/>
            <a:ext cx="650875" cy="218440"/>
          </a:xfrm>
          <a:custGeom>
            <a:avLst/>
            <a:gdLst/>
            <a:ahLst/>
            <a:cxnLst/>
            <a:rect l="l" t="t" r="r" b="b"/>
            <a:pathLst>
              <a:path w="650875" h="218439">
                <a:moveTo>
                  <a:pt x="0" y="217931"/>
                </a:moveTo>
                <a:lnTo>
                  <a:pt x="650747" y="217931"/>
                </a:lnTo>
                <a:lnTo>
                  <a:pt x="650747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210055" y="2378964"/>
            <a:ext cx="224028" cy="10820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453896" y="2378964"/>
            <a:ext cx="387096" cy="8077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71500" y="2599944"/>
            <a:ext cx="6385560" cy="198120"/>
          </a:xfrm>
          <a:custGeom>
            <a:avLst/>
            <a:gdLst/>
            <a:ahLst/>
            <a:cxnLst/>
            <a:rect l="l" t="t" r="r" b="b"/>
            <a:pathLst>
              <a:path w="6385559" h="198119">
                <a:moveTo>
                  <a:pt x="0" y="198120"/>
                </a:moveTo>
                <a:lnTo>
                  <a:pt x="6385559" y="198120"/>
                </a:lnTo>
                <a:lnTo>
                  <a:pt x="638555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47116" y="4599432"/>
            <a:ext cx="5576316" cy="188366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22376" y="2807208"/>
            <a:ext cx="6045708" cy="160477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21791" y="4440936"/>
            <a:ext cx="3799840" cy="207645"/>
          </a:xfrm>
          <a:custGeom>
            <a:avLst/>
            <a:gdLst/>
            <a:ahLst/>
            <a:cxnLst/>
            <a:rect l="l" t="t" r="r" b="b"/>
            <a:pathLst>
              <a:path w="3799840" h="207645">
                <a:moveTo>
                  <a:pt x="0" y="207263"/>
                </a:moveTo>
                <a:lnTo>
                  <a:pt x="3799332" y="207263"/>
                </a:lnTo>
                <a:lnTo>
                  <a:pt x="3799332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617219" y="4434840"/>
            <a:ext cx="3810000" cy="219710"/>
          </a:xfrm>
          <a:custGeom>
            <a:avLst/>
            <a:gdLst/>
            <a:ahLst/>
            <a:cxnLst/>
            <a:rect l="l" t="t" r="r" b="b"/>
            <a:pathLst>
              <a:path w="3810000" h="219710">
                <a:moveTo>
                  <a:pt x="0" y="219455"/>
                </a:moveTo>
                <a:lnTo>
                  <a:pt x="3809999" y="219455"/>
                </a:lnTo>
                <a:lnTo>
                  <a:pt x="3809999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262115" y="3842004"/>
            <a:ext cx="1268095" cy="166370"/>
          </a:xfrm>
          <a:custGeom>
            <a:avLst/>
            <a:gdLst/>
            <a:ahLst/>
            <a:cxnLst/>
            <a:rect l="l" t="t" r="r" b="b"/>
            <a:pathLst>
              <a:path w="1268095" h="166370">
                <a:moveTo>
                  <a:pt x="0" y="166116"/>
                </a:moveTo>
                <a:lnTo>
                  <a:pt x="1267967" y="166116"/>
                </a:lnTo>
                <a:lnTo>
                  <a:pt x="1267967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257544" y="3835908"/>
            <a:ext cx="1278890" cy="220979"/>
          </a:xfrm>
          <a:custGeom>
            <a:avLst/>
            <a:gdLst/>
            <a:ahLst/>
            <a:cxnLst/>
            <a:rect l="l" t="t" r="r" b="b"/>
            <a:pathLst>
              <a:path w="1278890" h="220979">
                <a:moveTo>
                  <a:pt x="0" y="220979"/>
                </a:moveTo>
                <a:lnTo>
                  <a:pt x="1278635" y="220979"/>
                </a:lnTo>
                <a:lnTo>
                  <a:pt x="1278635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266688" y="4008120"/>
            <a:ext cx="1263650" cy="1948180"/>
          </a:xfrm>
          <a:custGeom>
            <a:avLst/>
            <a:gdLst/>
            <a:ahLst/>
            <a:cxnLst/>
            <a:rect l="l" t="t" r="r" b="b"/>
            <a:pathLst>
              <a:path w="1263650" h="1948179">
                <a:moveTo>
                  <a:pt x="0" y="1947671"/>
                </a:moveTo>
                <a:lnTo>
                  <a:pt x="1263395" y="1947671"/>
                </a:lnTo>
                <a:lnTo>
                  <a:pt x="1263395" y="0"/>
                </a:lnTo>
                <a:lnTo>
                  <a:pt x="0" y="0"/>
                </a:lnTo>
                <a:lnTo>
                  <a:pt x="0" y="1947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260591" y="4002023"/>
            <a:ext cx="1275715" cy="1960245"/>
          </a:xfrm>
          <a:custGeom>
            <a:avLst/>
            <a:gdLst/>
            <a:ahLst/>
            <a:cxnLst/>
            <a:rect l="l" t="t" r="r" b="b"/>
            <a:pathLst>
              <a:path w="1275715" h="1960245">
                <a:moveTo>
                  <a:pt x="0" y="1959863"/>
                </a:moveTo>
                <a:lnTo>
                  <a:pt x="1275587" y="1959863"/>
                </a:lnTo>
                <a:lnTo>
                  <a:pt x="1275587" y="0"/>
                </a:lnTo>
                <a:lnTo>
                  <a:pt x="0" y="0"/>
                </a:lnTo>
                <a:lnTo>
                  <a:pt x="0" y="1959863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977128" y="992124"/>
            <a:ext cx="1268095" cy="173990"/>
          </a:xfrm>
          <a:custGeom>
            <a:avLst/>
            <a:gdLst/>
            <a:ahLst/>
            <a:cxnLst/>
            <a:rect l="l" t="t" r="r" b="b"/>
            <a:pathLst>
              <a:path w="1268095" h="173990">
                <a:moveTo>
                  <a:pt x="0" y="173735"/>
                </a:moveTo>
                <a:lnTo>
                  <a:pt x="1267968" y="173735"/>
                </a:lnTo>
                <a:lnTo>
                  <a:pt x="1267968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972555" y="986028"/>
            <a:ext cx="1278890" cy="186055"/>
          </a:xfrm>
          <a:custGeom>
            <a:avLst/>
            <a:gdLst/>
            <a:ahLst/>
            <a:cxnLst/>
            <a:rect l="l" t="t" r="r" b="b"/>
            <a:pathLst>
              <a:path w="1278890" h="186055">
                <a:moveTo>
                  <a:pt x="0" y="185927"/>
                </a:moveTo>
                <a:lnTo>
                  <a:pt x="1278635" y="185927"/>
                </a:lnTo>
                <a:lnTo>
                  <a:pt x="127863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625084" y="1002792"/>
            <a:ext cx="1268095" cy="173990"/>
          </a:xfrm>
          <a:custGeom>
            <a:avLst/>
            <a:gdLst/>
            <a:ahLst/>
            <a:cxnLst/>
            <a:rect l="l" t="t" r="r" b="b"/>
            <a:pathLst>
              <a:path w="1268095" h="173990">
                <a:moveTo>
                  <a:pt x="0" y="173735"/>
                </a:moveTo>
                <a:lnTo>
                  <a:pt x="1267967" y="173735"/>
                </a:lnTo>
                <a:lnTo>
                  <a:pt x="1267967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5620511" y="996696"/>
            <a:ext cx="1278890" cy="186055"/>
          </a:xfrm>
          <a:custGeom>
            <a:avLst/>
            <a:gdLst/>
            <a:ahLst/>
            <a:cxnLst/>
            <a:rect l="l" t="t" r="r" b="b"/>
            <a:pathLst>
              <a:path w="1278890" h="186055">
                <a:moveTo>
                  <a:pt x="0" y="185927"/>
                </a:moveTo>
                <a:lnTo>
                  <a:pt x="1278635" y="185927"/>
                </a:lnTo>
                <a:lnTo>
                  <a:pt x="127863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 txBox="1"/>
          <p:nvPr/>
        </p:nvSpPr>
        <p:spPr>
          <a:xfrm>
            <a:off x="3595146" y="9986044"/>
            <a:ext cx="1035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5833909" y="10530913"/>
            <a:ext cx="14579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latin typeface="Arial"/>
                <a:cs typeface="Arial"/>
              </a:rPr>
              <a:t>Asst.lec. </a:t>
            </a:r>
            <a:r>
              <a:rPr dirty="0" sz="1100" spc="15" b="1">
                <a:latin typeface="Arial"/>
                <a:cs typeface="Arial"/>
              </a:rPr>
              <a:t>Weaam </a:t>
            </a:r>
            <a:r>
              <a:rPr dirty="0" sz="1100" spc="-30" b="1">
                <a:latin typeface="Arial"/>
                <a:cs typeface="Arial"/>
              </a:rPr>
              <a:t>T.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Ali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1641348"/>
            <a:ext cx="637749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8511" y="1892808"/>
            <a:ext cx="2340864" cy="19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0851" y="2372868"/>
            <a:ext cx="176784" cy="156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98447" y="244449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4875" y="244449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1303" y="244449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 h="0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63495" y="2513076"/>
            <a:ext cx="86868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68067" y="2238756"/>
            <a:ext cx="73151" cy="135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24227" y="2473452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69">
                <a:moveTo>
                  <a:pt x="27432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8" y="33527"/>
                </a:lnTo>
                <a:lnTo>
                  <a:pt x="15240" y="38100"/>
                </a:lnTo>
                <a:lnTo>
                  <a:pt x="10668" y="42672"/>
                </a:lnTo>
                <a:lnTo>
                  <a:pt x="6096" y="45720"/>
                </a:lnTo>
                <a:lnTo>
                  <a:pt x="0" y="48768"/>
                </a:lnTo>
                <a:lnTo>
                  <a:pt x="0" y="51816"/>
                </a:lnTo>
                <a:lnTo>
                  <a:pt x="27432" y="27431"/>
                </a:lnTo>
                <a:lnTo>
                  <a:pt x="27432" y="19811"/>
                </a:lnTo>
                <a:close/>
              </a:path>
              <a:path w="27939" h="52069">
                <a:moveTo>
                  <a:pt x="16764" y="0"/>
                </a:moveTo>
                <a:lnTo>
                  <a:pt x="9144" y="0"/>
                </a:lnTo>
                <a:lnTo>
                  <a:pt x="6096" y="1524"/>
                </a:lnTo>
                <a:lnTo>
                  <a:pt x="1524" y="6096"/>
                </a:lnTo>
                <a:lnTo>
                  <a:pt x="0" y="9144"/>
                </a:lnTo>
                <a:lnTo>
                  <a:pt x="0" y="18287"/>
                </a:lnTo>
                <a:lnTo>
                  <a:pt x="3048" y="19811"/>
                </a:lnTo>
                <a:lnTo>
                  <a:pt x="6096" y="22859"/>
                </a:lnTo>
                <a:lnTo>
                  <a:pt x="12192" y="22859"/>
                </a:lnTo>
                <a:lnTo>
                  <a:pt x="15240" y="19811"/>
                </a:lnTo>
                <a:lnTo>
                  <a:pt x="27432" y="19811"/>
                </a:lnTo>
                <a:lnTo>
                  <a:pt x="27432" y="15240"/>
                </a:lnTo>
                <a:lnTo>
                  <a:pt x="25908" y="914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91639" y="2513076"/>
            <a:ext cx="74676" cy="134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8592" y="2238756"/>
            <a:ext cx="85343" cy="132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47800" y="24734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69">
                <a:moveTo>
                  <a:pt x="28956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7" y="33527"/>
                </a:lnTo>
                <a:lnTo>
                  <a:pt x="12191" y="42672"/>
                </a:lnTo>
                <a:lnTo>
                  <a:pt x="0" y="48768"/>
                </a:lnTo>
                <a:lnTo>
                  <a:pt x="0" y="51816"/>
                </a:lnTo>
                <a:lnTo>
                  <a:pt x="28956" y="27431"/>
                </a:lnTo>
                <a:lnTo>
                  <a:pt x="28956" y="19811"/>
                </a:lnTo>
                <a:close/>
              </a:path>
              <a:path w="29209" h="52069">
                <a:moveTo>
                  <a:pt x="16763" y="0"/>
                </a:moveTo>
                <a:lnTo>
                  <a:pt x="9143" y="0"/>
                </a:lnTo>
                <a:lnTo>
                  <a:pt x="6096" y="1524"/>
                </a:lnTo>
                <a:lnTo>
                  <a:pt x="1524" y="6096"/>
                </a:lnTo>
                <a:lnTo>
                  <a:pt x="0" y="9144"/>
                </a:lnTo>
                <a:lnTo>
                  <a:pt x="0" y="15240"/>
                </a:lnTo>
                <a:lnTo>
                  <a:pt x="1524" y="18287"/>
                </a:lnTo>
                <a:lnTo>
                  <a:pt x="4571" y="21335"/>
                </a:lnTo>
                <a:lnTo>
                  <a:pt x="7619" y="22859"/>
                </a:lnTo>
                <a:lnTo>
                  <a:pt x="12191" y="22859"/>
                </a:lnTo>
                <a:lnTo>
                  <a:pt x="13715" y="21335"/>
                </a:lnTo>
                <a:lnTo>
                  <a:pt x="16763" y="19811"/>
                </a:lnTo>
                <a:lnTo>
                  <a:pt x="28956" y="19811"/>
                </a:lnTo>
                <a:lnTo>
                  <a:pt x="28956" y="15240"/>
                </a:lnTo>
                <a:lnTo>
                  <a:pt x="25908" y="914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12163" y="2513076"/>
            <a:ext cx="85344" cy="132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27403" y="223875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5" y="129540"/>
                </a:moveTo>
                <a:lnTo>
                  <a:pt x="3048" y="129540"/>
                </a:lnTo>
                <a:lnTo>
                  <a:pt x="3048" y="132588"/>
                </a:lnTo>
                <a:lnTo>
                  <a:pt x="51815" y="132588"/>
                </a:lnTo>
                <a:lnTo>
                  <a:pt x="51815" y="129540"/>
                </a:lnTo>
                <a:close/>
              </a:path>
              <a:path w="52069" h="132714">
                <a:moveTo>
                  <a:pt x="41148" y="128016"/>
                </a:moveTo>
                <a:lnTo>
                  <a:pt x="12192" y="128016"/>
                </a:lnTo>
                <a:lnTo>
                  <a:pt x="9143" y="129540"/>
                </a:lnTo>
                <a:lnTo>
                  <a:pt x="45720" y="129540"/>
                </a:lnTo>
                <a:lnTo>
                  <a:pt x="41148" y="128016"/>
                </a:lnTo>
                <a:close/>
              </a:path>
              <a:path w="52069" h="132714">
                <a:moveTo>
                  <a:pt x="35052" y="15240"/>
                </a:moveTo>
                <a:lnTo>
                  <a:pt x="13715" y="15240"/>
                </a:lnTo>
                <a:lnTo>
                  <a:pt x="15240" y="16764"/>
                </a:lnTo>
                <a:lnTo>
                  <a:pt x="16764" y="16764"/>
                </a:lnTo>
                <a:lnTo>
                  <a:pt x="16764" y="18288"/>
                </a:lnTo>
                <a:lnTo>
                  <a:pt x="18287" y="19812"/>
                </a:lnTo>
                <a:lnTo>
                  <a:pt x="18287" y="21336"/>
                </a:lnTo>
                <a:lnTo>
                  <a:pt x="19812" y="24383"/>
                </a:lnTo>
                <a:lnTo>
                  <a:pt x="19812" y="121920"/>
                </a:lnTo>
                <a:lnTo>
                  <a:pt x="18287" y="123444"/>
                </a:lnTo>
                <a:lnTo>
                  <a:pt x="18287" y="124968"/>
                </a:lnTo>
                <a:lnTo>
                  <a:pt x="15240" y="128016"/>
                </a:lnTo>
                <a:lnTo>
                  <a:pt x="39624" y="128016"/>
                </a:lnTo>
                <a:lnTo>
                  <a:pt x="36576" y="124968"/>
                </a:lnTo>
                <a:lnTo>
                  <a:pt x="36576" y="123444"/>
                </a:lnTo>
                <a:lnTo>
                  <a:pt x="35052" y="121920"/>
                </a:lnTo>
                <a:lnTo>
                  <a:pt x="35052" y="15240"/>
                </a:lnTo>
                <a:close/>
              </a:path>
              <a:path w="52069" h="132714">
                <a:moveTo>
                  <a:pt x="35052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3" y="15240"/>
                </a:lnTo>
                <a:lnTo>
                  <a:pt x="35052" y="15240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2311" y="2360676"/>
            <a:ext cx="128015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02179" y="2474976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19">
                <a:moveTo>
                  <a:pt x="24383" y="16763"/>
                </a:moveTo>
                <a:lnTo>
                  <a:pt x="16763" y="16763"/>
                </a:lnTo>
                <a:lnTo>
                  <a:pt x="16763" y="18287"/>
                </a:lnTo>
                <a:lnTo>
                  <a:pt x="18287" y="19811"/>
                </a:lnTo>
                <a:lnTo>
                  <a:pt x="18287" y="25907"/>
                </a:lnTo>
                <a:lnTo>
                  <a:pt x="0" y="42672"/>
                </a:lnTo>
                <a:lnTo>
                  <a:pt x="0" y="45720"/>
                </a:lnTo>
                <a:lnTo>
                  <a:pt x="15239" y="39624"/>
                </a:lnTo>
                <a:lnTo>
                  <a:pt x="18287" y="35051"/>
                </a:lnTo>
                <a:lnTo>
                  <a:pt x="22859" y="28955"/>
                </a:lnTo>
                <a:lnTo>
                  <a:pt x="24383" y="24383"/>
                </a:lnTo>
                <a:lnTo>
                  <a:pt x="24383" y="16763"/>
                </a:lnTo>
                <a:close/>
              </a:path>
              <a:path w="24764" h="45719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0" y="6096"/>
                </a:lnTo>
                <a:lnTo>
                  <a:pt x="0" y="15240"/>
                </a:lnTo>
                <a:lnTo>
                  <a:pt x="1524" y="16763"/>
                </a:lnTo>
                <a:lnTo>
                  <a:pt x="3047" y="19811"/>
                </a:lnTo>
                <a:lnTo>
                  <a:pt x="12192" y="19811"/>
                </a:lnTo>
                <a:lnTo>
                  <a:pt x="15239" y="16763"/>
                </a:lnTo>
                <a:lnTo>
                  <a:pt x="24383" y="16763"/>
                </a:lnTo>
                <a:lnTo>
                  <a:pt x="24383" y="13716"/>
                </a:lnTo>
                <a:lnTo>
                  <a:pt x="22859" y="914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00883" y="2372868"/>
            <a:ext cx="185928" cy="156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87623" y="244449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 h="0">
                <a:moveTo>
                  <a:pt x="0" y="0"/>
                </a:moveTo>
                <a:lnTo>
                  <a:pt x="29260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43883" y="244449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 h="0">
                <a:moveTo>
                  <a:pt x="0" y="0"/>
                </a:moveTo>
                <a:lnTo>
                  <a:pt x="28041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89476" y="2444496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 h="0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1584" y="2513076"/>
            <a:ext cx="88391" cy="132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83023" y="2238756"/>
            <a:ext cx="86867" cy="132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00144" y="2235708"/>
            <a:ext cx="146303" cy="135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62400" y="24734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5" y="19811"/>
                </a:moveTo>
                <a:lnTo>
                  <a:pt x="19812" y="19811"/>
                </a:lnTo>
                <a:lnTo>
                  <a:pt x="21336" y="21335"/>
                </a:lnTo>
                <a:lnTo>
                  <a:pt x="21336" y="28955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2"/>
                </a:lnTo>
                <a:lnTo>
                  <a:pt x="7620" y="45720"/>
                </a:lnTo>
                <a:lnTo>
                  <a:pt x="0" y="48768"/>
                </a:lnTo>
                <a:lnTo>
                  <a:pt x="0" y="51816"/>
                </a:lnTo>
                <a:lnTo>
                  <a:pt x="28955" y="27431"/>
                </a:lnTo>
                <a:lnTo>
                  <a:pt x="28955" y="19811"/>
                </a:lnTo>
                <a:close/>
              </a:path>
              <a:path w="29210" h="52069">
                <a:moveTo>
                  <a:pt x="16763" y="0"/>
                </a:moveTo>
                <a:lnTo>
                  <a:pt x="9144" y="0"/>
                </a:lnTo>
                <a:lnTo>
                  <a:pt x="6096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9144"/>
                </a:lnTo>
                <a:lnTo>
                  <a:pt x="0" y="15240"/>
                </a:lnTo>
                <a:lnTo>
                  <a:pt x="1524" y="18287"/>
                </a:lnTo>
                <a:lnTo>
                  <a:pt x="4572" y="21335"/>
                </a:lnTo>
                <a:lnTo>
                  <a:pt x="7620" y="22859"/>
                </a:lnTo>
                <a:lnTo>
                  <a:pt x="13715" y="22859"/>
                </a:lnTo>
                <a:lnTo>
                  <a:pt x="13715" y="21335"/>
                </a:lnTo>
                <a:lnTo>
                  <a:pt x="16763" y="19811"/>
                </a:lnTo>
                <a:lnTo>
                  <a:pt x="28955" y="19811"/>
                </a:lnTo>
                <a:lnTo>
                  <a:pt x="28955" y="15240"/>
                </a:lnTo>
                <a:lnTo>
                  <a:pt x="27432" y="9144"/>
                </a:lnTo>
                <a:lnTo>
                  <a:pt x="21336" y="3048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45991" y="2513076"/>
            <a:ext cx="74675" cy="1341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7432" y="2238756"/>
            <a:ext cx="73151" cy="135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57600" y="2235708"/>
            <a:ext cx="144779" cy="1356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18332" y="24734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5" y="19811"/>
                </a:moveTo>
                <a:lnTo>
                  <a:pt x="19812" y="19811"/>
                </a:lnTo>
                <a:lnTo>
                  <a:pt x="19812" y="21335"/>
                </a:lnTo>
                <a:lnTo>
                  <a:pt x="21335" y="22859"/>
                </a:lnTo>
                <a:lnTo>
                  <a:pt x="21335" y="28955"/>
                </a:lnTo>
                <a:lnTo>
                  <a:pt x="12191" y="42672"/>
                </a:lnTo>
                <a:lnTo>
                  <a:pt x="0" y="48768"/>
                </a:lnTo>
                <a:lnTo>
                  <a:pt x="0" y="51816"/>
                </a:lnTo>
                <a:lnTo>
                  <a:pt x="28955" y="27431"/>
                </a:lnTo>
                <a:lnTo>
                  <a:pt x="28955" y="19811"/>
                </a:lnTo>
                <a:close/>
              </a:path>
              <a:path w="29210" h="52069">
                <a:moveTo>
                  <a:pt x="16763" y="0"/>
                </a:moveTo>
                <a:lnTo>
                  <a:pt x="9143" y="0"/>
                </a:lnTo>
                <a:lnTo>
                  <a:pt x="6095" y="1524"/>
                </a:lnTo>
                <a:lnTo>
                  <a:pt x="1523" y="6096"/>
                </a:lnTo>
                <a:lnTo>
                  <a:pt x="0" y="9144"/>
                </a:lnTo>
                <a:lnTo>
                  <a:pt x="0" y="15240"/>
                </a:lnTo>
                <a:lnTo>
                  <a:pt x="1523" y="18287"/>
                </a:lnTo>
                <a:lnTo>
                  <a:pt x="4571" y="21335"/>
                </a:lnTo>
                <a:lnTo>
                  <a:pt x="7619" y="22859"/>
                </a:lnTo>
                <a:lnTo>
                  <a:pt x="12191" y="22859"/>
                </a:lnTo>
                <a:lnTo>
                  <a:pt x="13715" y="21335"/>
                </a:lnTo>
                <a:lnTo>
                  <a:pt x="16763" y="19811"/>
                </a:lnTo>
                <a:lnTo>
                  <a:pt x="28955" y="19811"/>
                </a:lnTo>
                <a:lnTo>
                  <a:pt x="28955" y="15240"/>
                </a:lnTo>
                <a:lnTo>
                  <a:pt x="27431" y="9144"/>
                </a:lnTo>
                <a:lnTo>
                  <a:pt x="24383" y="6096"/>
                </a:lnTo>
                <a:lnTo>
                  <a:pt x="19812" y="3048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92779" y="2513076"/>
            <a:ext cx="85343" cy="132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82696" y="2238756"/>
            <a:ext cx="85343" cy="132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99816" y="2235708"/>
            <a:ext cx="146303" cy="135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63011" y="2360676"/>
            <a:ext cx="128015" cy="1645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17135" y="2474976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19">
                <a:moveTo>
                  <a:pt x="25908" y="16763"/>
                </a:moveTo>
                <a:lnTo>
                  <a:pt x="16763" y="16763"/>
                </a:lnTo>
                <a:lnTo>
                  <a:pt x="18287" y="18287"/>
                </a:lnTo>
                <a:lnTo>
                  <a:pt x="18287" y="25907"/>
                </a:lnTo>
                <a:lnTo>
                  <a:pt x="16763" y="28955"/>
                </a:lnTo>
                <a:lnTo>
                  <a:pt x="10667" y="38100"/>
                </a:lnTo>
                <a:lnTo>
                  <a:pt x="6096" y="41148"/>
                </a:lnTo>
                <a:lnTo>
                  <a:pt x="0" y="42672"/>
                </a:lnTo>
                <a:lnTo>
                  <a:pt x="0" y="45720"/>
                </a:lnTo>
                <a:lnTo>
                  <a:pt x="9143" y="42672"/>
                </a:lnTo>
                <a:lnTo>
                  <a:pt x="15239" y="39624"/>
                </a:lnTo>
                <a:lnTo>
                  <a:pt x="19812" y="35051"/>
                </a:lnTo>
                <a:lnTo>
                  <a:pt x="22860" y="28955"/>
                </a:lnTo>
                <a:lnTo>
                  <a:pt x="25908" y="24383"/>
                </a:lnTo>
                <a:lnTo>
                  <a:pt x="25908" y="16763"/>
                </a:lnTo>
                <a:close/>
              </a:path>
              <a:path w="26035" h="45719">
                <a:moveTo>
                  <a:pt x="15239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3048" y="16763"/>
                </a:lnTo>
                <a:lnTo>
                  <a:pt x="4572" y="19811"/>
                </a:lnTo>
                <a:lnTo>
                  <a:pt x="12191" y="19811"/>
                </a:lnTo>
                <a:lnTo>
                  <a:pt x="15239" y="18287"/>
                </a:lnTo>
                <a:lnTo>
                  <a:pt x="16763" y="16763"/>
                </a:lnTo>
                <a:lnTo>
                  <a:pt x="25908" y="16763"/>
                </a:lnTo>
                <a:lnTo>
                  <a:pt x="25908" y="13716"/>
                </a:lnTo>
                <a:lnTo>
                  <a:pt x="24384" y="914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73167" y="2372868"/>
            <a:ext cx="176784" cy="1569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52288" y="244449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28715" y="244449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05144" y="244449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15811" y="2513076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1" y="128016"/>
                </a:moveTo>
                <a:lnTo>
                  <a:pt x="1524" y="128016"/>
                </a:lnTo>
                <a:lnTo>
                  <a:pt x="1524" y="132587"/>
                </a:lnTo>
                <a:lnTo>
                  <a:pt x="50291" y="132587"/>
                </a:lnTo>
                <a:lnTo>
                  <a:pt x="50291" y="128016"/>
                </a:lnTo>
                <a:close/>
              </a:path>
              <a:path w="50800" h="132714">
                <a:moveTo>
                  <a:pt x="39624" y="126492"/>
                </a:moveTo>
                <a:lnTo>
                  <a:pt x="13715" y="126492"/>
                </a:lnTo>
                <a:lnTo>
                  <a:pt x="12191" y="128016"/>
                </a:lnTo>
                <a:lnTo>
                  <a:pt x="41148" y="128016"/>
                </a:lnTo>
                <a:lnTo>
                  <a:pt x="39624" y="126492"/>
                </a:lnTo>
                <a:close/>
              </a:path>
              <a:path w="50800" h="132714">
                <a:moveTo>
                  <a:pt x="35051" y="15240"/>
                </a:moveTo>
                <a:lnTo>
                  <a:pt x="13715" y="15240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1920"/>
                </a:lnTo>
                <a:lnTo>
                  <a:pt x="16763" y="123444"/>
                </a:lnTo>
                <a:lnTo>
                  <a:pt x="16763" y="124968"/>
                </a:lnTo>
                <a:lnTo>
                  <a:pt x="15239" y="126492"/>
                </a:lnTo>
                <a:lnTo>
                  <a:pt x="36575" y="126492"/>
                </a:lnTo>
                <a:lnTo>
                  <a:pt x="35051" y="124968"/>
                </a:lnTo>
                <a:lnTo>
                  <a:pt x="35051" y="15240"/>
                </a:lnTo>
                <a:close/>
              </a:path>
              <a:path w="50800" h="132714">
                <a:moveTo>
                  <a:pt x="35051" y="0"/>
                </a:moveTo>
                <a:lnTo>
                  <a:pt x="30479" y="0"/>
                </a:lnTo>
                <a:lnTo>
                  <a:pt x="0" y="15240"/>
                </a:lnTo>
                <a:lnTo>
                  <a:pt x="1524" y="18287"/>
                </a:lnTo>
                <a:lnTo>
                  <a:pt x="4572" y="16763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98108" y="2513076"/>
            <a:ext cx="8229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60008" y="2238756"/>
            <a:ext cx="73151" cy="1356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78067" y="24734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6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7" y="33527"/>
                </a:lnTo>
                <a:lnTo>
                  <a:pt x="15240" y="38100"/>
                </a:lnTo>
                <a:lnTo>
                  <a:pt x="10668" y="42672"/>
                </a:lnTo>
                <a:lnTo>
                  <a:pt x="6096" y="45720"/>
                </a:lnTo>
                <a:lnTo>
                  <a:pt x="0" y="48768"/>
                </a:lnTo>
                <a:lnTo>
                  <a:pt x="0" y="51816"/>
                </a:lnTo>
                <a:lnTo>
                  <a:pt x="28956" y="27431"/>
                </a:lnTo>
                <a:lnTo>
                  <a:pt x="28956" y="19811"/>
                </a:lnTo>
                <a:close/>
              </a:path>
              <a:path w="29210" h="52069">
                <a:moveTo>
                  <a:pt x="16764" y="0"/>
                </a:moveTo>
                <a:lnTo>
                  <a:pt x="9144" y="0"/>
                </a:lnTo>
                <a:lnTo>
                  <a:pt x="6096" y="1524"/>
                </a:lnTo>
                <a:lnTo>
                  <a:pt x="1524" y="6096"/>
                </a:lnTo>
                <a:lnTo>
                  <a:pt x="0" y="9144"/>
                </a:lnTo>
                <a:lnTo>
                  <a:pt x="0" y="18287"/>
                </a:lnTo>
                <a:lnTo>
                  <a:pt x="3048" y="19811"/>
                </a:lnTo>
                <a:lnTo>
                  <a:pt x="4572" y="21335"/>
                </a:lnTo>
                <a:lnTo>
                  <a:pt x="7620" y="22859"/>
                </a:lnTo>
                <a:lnTo>
                  <a:pt x="12192" y="22859"/>
                </a:lnTo>
                <a:lnTo>
                  <a:pt x="15240" y="19811"/>
                </a:lnTo>
                <a:lnTo>
                  <a:pt x="28956" y="19811"/>
                </a:lnTo>
                <a:lnTo>
                  <a:pt x="28956" y="15240"/>
                </a:lnTo>
                <a:lnTo>
                  <a:pt x="25908" y="914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742432" y="2513076"/>
            <a:ext cx="8077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40908" y="2238756"/>
            <a:ext cx="86867" cy="132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01640" y="24734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6" y="19811"/>
                </a:moveTo>
                <a:lnTo>
                  <a:pt x="19812" y="19811"/>
                </a:lnTo>
                <a:lnTo>
                  <a:pt x="19812" y="28955"/>
                </a:lnTo>
                <a:lnTo>
                  <a:pt x="18287" y="33527"/>
                </a:lnTo>
                <a:lnTo>
                  <a:pt x="12192" y="42672"/>
                </a:lnTo>
                <a:lnTo>
                  <a:pt x="0" y="48768"/>
                </a:lnTo>
                <a:lnTo>
                  <a:pt x="0" y="51816"/>
                </a:lnTo>
                <a:lnTo>
                  <a:pt x="28956" y="27431"/>
                </a:lnTo>
                <a:lnTo>
                  <a:pt x="28956" y="19811"/>
                </a:lnTo>
                <a:close/>
              </a:path>
              <a:path w="29210" h="52069">
                <a:moveTo>
                  <a:pt x="16763" y="0"/>
                </a:moveTo>
                <a:lnTo>
                  <a:pt x="9144" y="0"/>
                </a:lnTo>
                <a:lnTo>
                  <a:pt x="6096" y="1524"/>
                </a:lnTo>
                <a:lnTo>
                  <a:pt x="1524" y="6096"/>
                </a:lnTo>
                <a:lnTo>
                  <a:pt x="0" y="9144"/>
                </a:lnTo>
                <a:lnTo>
                  <a:pt x="0" y="15240"/>
                </a:lnTo>
                <a:lnTo>
                  <a:pt x="1524" y="18287"/>
                </a:lnTo>
                <a:lnTo>
                  <a:pt x="4572" y="21335"/>
                </a:lnTo>
                <a:lnTo>
                  <a:pt x="7620" y="22859"/>
                </a:lnTo>
                <a:lnTo>
                  <a:pt x="12192" y="22859"/>
                </a:lnTo>
                <a:lnTo>
                  <a:pt x="13715" y="21335"/>
                </a:lnTo>
                <a:lnTo>
                  <a:pt x="16763" y="19811"/>
                </a:lnTo>
                <a:lnTo>
                  <a:pt x="28956" y="19811"/>
                </a:lnTo>
                <a:lnTo>
                  <a:pt x="28956" y="15240"/>
                </a:lnTo>
                <a:lnTo>
                  <a:pt x="27432" y="9144"/>
                </a:lnTo>
                <a:lnTo>
                  <a:pt x="22860" y="6096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364479" y="2513076"/>
            <a:ext cx="88392" cy="132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381244" y="223875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9540"/>
                </a:moveTo>
                <a:lnTo>
                  <a:pt x="3047" y="129540"/>
                </a:lnTo>
                <a:lnTo>
                  <a:pt x="3047" y="132588"/>
                </a:lnTo>
                <a:lnTo>
                  <a:pt x="51815" y="132588"/>
                </a:lnTo>
                <a:lnTo>
                  <a:pt x="51815" y="129540"/>
                </a:lnTo>
                <a:close/>
              </a:path>
              <a:path w="52070" h="132714">
                <a:moveTo>
                  <a:pt x="42671" y="128016"/>
                </a:moveTo>
                <a:lnTo>
                  <a:pt x="13715" y="128016"/>
                </a:lnTo>
                <a:lnTo>
                  <a:pt x="9143" y="129540"/>
                </a:lnTo>
                <a:lnTo>
                  <a:pt x="45719" y="129540"/>
                </a:lnTo>
                <a:lnTo>
                  <a:pt x="42671" y="128016"/>
                </a:lnTo>
                <a:close/>
              </a:path>
              <a:path w="52070" h="132714">
                <a:moveTo>
                  <a:pt x="35051" y="15240"/>
                </a:moveTo>
                <a:lnTo>
                  <a:pt x="13715" y="15240"/>
                </a:lnTo>
                <a:lnTo>
                  <a:pt x="15239" y="16764"/>
                </a:lnTo>
                <a:lnTo>
                  <a:pt x="16763" y="16764"/>
                </a:lnTo>
                <a:lnTo>
                  <a:pt x="16763" y="18288"/>
                </a:lnTo>
                <a:lnTo>
                  <a:pt x="18287" y="19812"/>
                </a:lnTo>
                <a:lnTo>
                  <a:pt x="18287" y="21336"/>
                </a:lnTo>
                <a:lnTo>
                  <a:pt x="19811" y="24383"/>
                </a:lnTo>
                <a:lnTo>
                  <a:pt x="19811" y="121920"/>
                </a:lnTo>
                <a:lnTo>
                  <a:pt x="18287" y="123444"/>
                </a:lnTo>
                <a:lnTo>
                  <a:pt x="18287" y="124968"/>
                </a:lnTo>
                <a:lnTo>
                  <a:pt x="15239" y="128016"/>
                </a:lnTo>
                <a:lnTo>
                  <a:pt x="39623" y="128016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1920"/>
                </a:lnTo>
                <a:lnTo>
                  <a:pt x="35051" y="15240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1523" y="18288"/>
                </a:lnTo>
                <a:lnTo>
                  <a:pt x="6095" y="16764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26152" y="2360676"/>
            <a:ext cx="128015" cy="1645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29171" y="2474976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19">
                <a:moveTo>
                  <a:pt x="24383" y="16763"/>
                </a:moveTo>
                <a:lnTo>
                  <a:pt x="16763" y="16763"/>
                </a:lnTo>
                <a:lnTo>
                  <a:pt x="16763" y="18287"/>
                </a:lnTo>
                <a:lnTo>
                  <a:pt x="18287" y="18287"/>
                </a:lnTo>
                <a:lnTo>
                  <a:pt x="18287" y="25907"/>
                </a:lnTo>
                <a:lnTo>
                  <a:pt x="16763" y="28955"/>
                </a:lnTo>
                <a:lnTo>
                  <a:pt x="10667" y="38100"/>
                </a:lnTo>
                <a:lnTo>
                  <a:pt x="6095" y="41148"/>
                </a:lnTo>
                <a:lnTo>
                  <a:pt x="0" y="42672"/>
                </a:lnTo>
                <a:lnTo>
                  <a:pt x="0" y="45720"/>
                </a:lnTo>
                <a:lnTo>
                  <a:pt x="9143" y="42672"/>
                </a:lnTo>
                <a:lnTo>
                  <a:pt x="15239" y="39624"/>
                </a:lnTo>
                <a:lnTo>
                  <a:pt x="18287" y="35051"/>
                </a:lnTo>
                <a:lnTo>
                  <a:pt x="22860" y="28955"/>
                </a:lnTo>
                <a:lnTo>
                  <a:pt x="24383" y="24383"/>
                </a:lnTo>
                <a:lnTo>
                  <a:pt x="24383" y="16763"/>
                </a:lnTo>
                <a:close/>
              </a:path>
              <a:path w="24764" h="45719">
                <a:moveTo>
                  <a:pt x="13715" y="0"/>
                </a:moveTo>
                <a:lnTo>
                  <a:pt x="7619" y="0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5240"/>
                </a:lnTo>
                <a:lnTo>
                  <a:pt x="4572" y="19811"/>
                </a:lnTo>
                <a:lnTo>
                  <a:pt x="12191" y="19811"/>
                </a:lnTo>
                <a:lnTo>
                  <a:pt x="15239" y="16763"/>
                </a:lnTo>
                <a:lnTo>
                  <a:pt x="24383" y="16763"/>
                </a:lnTo>
                <a:lnTo>
                  <a:pt x="24383" y="13716"/>
                </a:lnTo>
                <a:lnTo>
                  <a:pt x="22860" y="9144"/>
                </a:lnTo>
                <a:lnTo>
                  <a:pt x="19812" y="6096"/>
                </a:lnTo>
                <a:lnTo>
                  <a:pt x="18287" y="3048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20851" y="2988564"/>
            <a:ext cx="187451" cy="1554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01723" y="3058668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 h="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54351" y="305866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 h="0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513075" y="305866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 h="0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624327" y="3096768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30">
                <a:moveTo>
                  <a:pt x="39623" y="7619"/>
                </a:moveTo>
                <a:lnTo>
                  <a:pt x="24384" y="7619"/>
                </a:lnTo>
                <a:lnTo>
                  <a:pt x="27432" y="9143"/>
                </a:lnTo>
                <a:lnTo>
                  <a:pt x="33528" y="15239"/>
                </a:lnTo>
                <a:lnTo>
                  <a:pt x="35052" y="19811"/>
                </a:lnTo>
                <a:lnTo>
                  <a:pt x="35052" y="30479"/>
                </a:lnTo>
                <a:lnTo>
                  <a:pt x="8572" y="64555"/>
                </a:lnTo>
                <a:lnTo>
                  <a:pt x="0" y="73151"/>
                </a:lnTo>
                <a:lnTo>
                  <a:pt x="0" y="74675"/>
                </a:lnTo>
                <a:lnTo>
                  <a:pt x="42672" y="74675"/>
                </a:lnTo>
                <a:lnTo>
                  <a:pt x="46058" y="67055"/>
                </a:lnTo>
                <a:lnTo>
                  <a:pt x="12192" y="67055"/>
                </a:lnTo>
                <a:lnTo>
                  <a:pt x="13716" y="64007"/>
                </a:lnTo>
                <a:lnTo>
                  <a:pt x="28956" y="48767"/>
                </a:lnTo>
                <a:lnTo>
                  <a:pt x="38100" y="36575"/>
                </a:lnTo>
                <a:lnTo>
                  <a:pt x="41148" y="30479"/>
                </a:lnTo>
                <a:lnTo>
                  <a:pt x="42672" y="25907"/>
                </a:lnTo>
                <a:lnTo>
                  <a:pt x="44196" y="22859"/>
                </a:lnTo>
                <a:lnTo>
                  <a:pt x="44196" y="13715"/>
                </a:lnTo>
                <a:lnTo>
                  <a:pt x="41148" y="9143"/>
                </a:lnTo>
                <a:lnTo>
                  <a:pt x="39623" y="7619"/>
                </a:lnTo>
                <a:close/>
              </a:path>
              <a:path w="48894" h="74930">
                <a:moveTo>
                  <a:pt x="48768" y="60959"/>
                </a:moveTo>
                <a:lnTo>
                  <a:pt x="45720" y="60959"/>
                </a:lnTo>
                <a:lnTo>
                  <a:pt x="45720" y="62483"/>
                </a:lnTo>
                <a:lnTo>
                  <a:pt x="44196" y="64007"/>
                </a:lnTo>
                <a:lnTo>
                  <a:pt x="42672" y="64007"/>
                </a:lnTo>
                <a:lnTo>
                  <a:pt x="41148" y="65531"/>
                </a:lnTo>
                <a:lnTo>
                  <a:pt x="36576" y="65531"/>
                </a:lnTo>
                <a:lnTo>
                  <a:pt x="35052" y="67055"/>
                </a:lnTo>
                <a:lnTo>
                  <a:pt x="46058" y="67055"/>
                </a:lnTo>
                <a:lnTo>
                  <a:pt x="48768" y="60959"/>
                </a:lnTo>
                <a:close/>
              </a:path>
              <a:path w="48894" h="74930">
                <a:moveTo>
                  <a:pt x="28956" y="0"/>
                </a:moveTo>
                <a:lnTo>
                  <a:pt x="16764" y="0"/>
                </a:lnTo>
                <a:lnTo>
                  <a:pt x="12192" y="1524"/>
                </a:lnTo>
                <a:lnTo>
                  <a:pt x="4572" y="9143"/>
                </a:lnTo>
                <a:lnTo>
                  <a:pt x="3048" y="13715"/>
                </a:lnTo>
                <a:lnTo>
                  <a:pt x="1524" y="19811"/>
                </a:lnTo>
                <a:lnTo>
                  <a:pt x="4572" y="19811"/>
                </a:lnTo>
                <a:lnTo>
                  <a:pt x="7620" y="13715"/>
                </a:lnTo>
                <a:lnTo>
                  <a:pt x="10668" y="10667"/>
                </a:lnTo>
                <a:lnTo>
                  <a:pt x="16764" y="7619"/>
                </a:lnTo>
                <a:lnTo>
                  <a:pt x="39623" y="7619"/>
                </a:lnTo>
                <a:lnTo>
                  <a:pt x="33528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30423" y="2823972"/>
            <a:ext cx="43180" cy="74930"/>
          </a:xfrm>
          <a:custGeom>
            <a:avLst/>
            <a:gdLst/>
            <a:ahLst/>
            <a:cxnLst/>
            <a:rect l="l" t="t" r="r" b="b"/>
            <a:pathLst>
              <a:path w="43180" h="74930">
                <a:moveTo>
                  <a:pt x="9143" y="64007"/>
                </a:moveTo>
                <a:lnTo>
                  <a:pt x="1524" y="64007"/>
                </a:lnTo>
                <a:lnTo>
                  <a:pt x="1524" y="65531"/>
                </a:lnTo>
                <a:lnTo>
                  <a:pt x="0" y="65531"/>
                </a:lnTo>
                <a:lnTo>
                  <a:pt x="0" y="68579"/>
                </a:lnTo>
                <a:lnTo>
                  <a:pt x="3048" y="71627"/>
                </a:lnTo>
                <a:lnTo>
                  <a:pt x="9143" y="74675"/>
                </a:lnTo>
                <a:lnTo>
                  <a:pt x="16763" y="74675"/>
                </a:lnTo>
                <a:lnTo>
                  <a:pt x="25907" y="71627"/>
                </a:lnTo>
                <a:lnTo>
                  <a:pt x="32003" y="68579"/>
                </a:lnTo>
                <a:lnTo>
                  <a:pt x="16763" y="68579"/>
                </a:lnTo>
                <a:lnTo>
                  <a:pt x="10668" y="65531"/>
                </a:lnTo>
                <a:lnTo>
                  <a:pt x="9143" y="64007"/>
                </a:lnTo>
                <a:close/>
              </a:path>
              <a:path w="43180" h="74930">
                <a:moveTo>
                  <a:pt x="42671" y="0"/>
                </a:moveTo>
                <a:lnTo>
                  <a:pt x="16763" y="0"/>
                </a:lnTo>
                <a:lnTo>
                  <a:pt x="3048" y="27431"/>
                </a:lnTo>
                <a:lnTo>
                  <a:pt x="9143" y="28955"/>
                </a:lnTo>
                <a:lnTo>
                  <a:pt x="15239" y="28955"/>
                </a:lnTo>
                <a:lnTo>
                  <a:pt x="24383" y="33527"/>
                </a:lnTo>
                <a:lnTo>
                  <a:pt x="30480" y="39624"/>
                </a:lnTo>
                <a:lnTo>
                  <a:pt x="33527" y="44196"/>
                </a:lnTo>
                <a:lnTo>
                  <a:pt x="35051" y="47244"/>
                </a:lnTo>
                <a:lnTo>
                  <a:pt x="35051" y="56387"/>
                </a:lnTo>
                <a:lnTo>
                  <a:pt x="33527" y="60959"/>
                </a:lnTo>
                <a:lnTo>
                  <a:pt x="27431" y="67055"/>
                </a:lnTo>
                <a:lnTo>
                  <a:pt x="22859" y="68579"/>
                </a:lnTo>
                <a:lnTo>
                  <a:pt x="32003" y="68579"/>
                </a:lnTo>
                <a:lnTo>
                  <a:pt x="33527" y="65531"/>
                </a:lnTo>
                <a:lnTo>
                  <a:pt x="36575" y="64007"/>
                </a:lnTo>
                <a:lnTo>
                  <a:pt x="39624" y="57911"/>
                </a:lnTo>
                <a:lnTo>
                  <a:pt x="41148" y="53339"/>
                </a:lnTo>
                <a:lnTo>
                  <a:pt x="42671" y="50291"/>
                </a:lnTo>
                <a:lnTo>
                  <a:pt x="42671" y="39624"/>
                </a:lnTo>
                <a:lnTo>
                  <a:pt x="39624" y="33527"/>
                </a:lnTo>
                <a:lnTo>
                  <a:pt x="28956" y="22859"/>
                </a:lnTo>
                <a:lnTo>
                  <a:pt x="21336" y="19811"/>
                </a:lnTo>
                <a:lnTo>
                  <a:pt x="12192" y="18287"/>
                </a:lnTo>
                <a:lnTo>
                  <a:pt x="16763" y="9144"/>
                </a:lnTo>
                <a:lnTo>
                  <a:pt x="39624" y="9144"/>
                </a:lnTo>
                <a:lnTo>
                  <a:pt x="42671" y="0"/>
                </a:lnTo>
                <a:close/>
              </a:path>
              <a:path w="43180" h="74930">
                <a:moveTo>
                  <a:pt x="6095" y="62483"/>
                </a:moveTo>
                <a:lnTo>
                  <a:pt x="3048" y="62483"/>
                </a:lnTo>
                <a:lnTo>
                  <a:pt x="3048" y="64007"/>
                </a:lnTo>
                <a:lnTo>
                  <a:pt x="7619" y="64007"/>
                </a:lnTo>
                <a:lnTo>
                  <a:pt x="6095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171700" y="3096768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30">
                <a:moveTo>
                  <a:pt x="40386" y="7619"/>
                </a:moveTo>
                <a:lnTo>
                  <a:pt x="24383" y="7619"/>
                </a:lnTo>
                <a:lnTo>
                  <a:pt x="27431" y="9143"/>
                </a:lnTo>
                <a:lnTo>
                  <a:pt x="33527" y="15239"/>
                </a:lnTo>
                <a:lnTo>
                  <a:pt x="35051" y="19811"/>
                </a:lnTo>
                <a:lnTo>
                  <a:pt x="35051" y="30479"/>
                </a:lnTo>
                <a:lnTo>
                  <a:pt x="9215" y="64555"/>
                </a:lnTo>
                <a:lnTo>
                  <a:pt x="0" y="73151"/>
                </a:lnTo>
                <a:lnTo>
                  <a:pt x="0" y="74675"/>
                </a:lnTo>
                <a:lnTo>
                  <a:pt x="44195" y="74675"/>
                </a:lnTo>
                <a:lnTo>
                  <a:pt x="46736" y="67055"/>
                </a:lnTo>
                <a:lnTo>
                  <a:pt x="12192" y="67055"/>
                </a:lnTo>
                <a:lnTo>
                  <a:pt x="13716" y="64007"/>
                </a:lnTo>
                <a:lnTo>
                  <a:pt x="35051" y="42671"/>
                </a:lnTo>
                <a:lnTo>
                  <a:pt x="39624" y="36575"/>
                </a:lnTo>
                <a:lnTo>
                  <a:pt x="41148" y="30479"/>
                </a:lnTo>
                <a:lnTo>
                  <a:pt x="42672" y="25907"/>
                </a:lnTo>
                <a:lnTo>
                  <a:pt x="44195" y="22859"/>
                </a:lnTo>
                <a:lnTo>
                  <a:pt x="44195" y="13715"/>
                </a:lnTo>
                <a:lnTo>
                  <a:pt x="42672" y="9143"/>
                </a:lnTo>
                <a:lnTo>
                  <a:pt x="40386" y="7619"/>
                </a:lnTo>
                <a:close/>
              </a:path>
              <a:path w="48894" h="74930">
                <a:moveTo>
                  <a:pt x="48768" y="60959"/>
                </a:moveTo>
                <a:lnTo>
                  <a:pt x="47243" y="60959"/>
                </a:lnTo>
                <a:lnTo>
                  <a:pt x="44195" y="64007"/>
                </a:lnTo>
                <a:lnTo>
                  <a:pt x="42672" y="64007"/>
                </a:lnTo>
                <a:lnTo>
                  <a:pt x="42672" y="65531"/>
                </a:lnTo>
                <a:lnTo>
                  <a:pt x="38100" y="65531"/>
                </a:lnTo>
                <a:lnTo>
                  <a:pt x="35051" y="67055"/>
                </a:lnTo>
                <a:lnTo>
                  <a:pt x="46736" y="67055"/>
                </a:lnTo>
                <a:lnTo>
                  <a:pt x="48768" y="60959"/>
                </a:lnTo>
                <a:close/>
              </a:path>
              <a:path w="48894" h="74930">
                <a:moveTo>
                  <a:pt x="28956" y="0"/>
                </a:moveTo>
                <a:lnTo>
                  <a:pt x="18287" y="0"/>
                </a:lnTo>
                <a:lnTo>
                  <a:pt x="13716" y="1524"/>
                </a:lnTo>
                <a:lnTo>
                  <a:pt x="9143" y="4571"/>
                </a:lnTo>
                <a:lnTo>
                  <a:pt x="3048" y="13715"/>
                </a:lnTo>
                <a:lnTo>
                  <a:pt x="3048" y="19811"/>
                </a:lnTo>
                <a:lnTo>
                  <a:pt x="4572" y="19811"/>
                </a:lnTo>
                <a:lnTo>
                  <a:pt x="7619" y="13715"/>
                </a:lnTo>
                <a:lnTo>
                  <a:pt x="10668" y="10667"/>
                </a:lnTo>
                <a:lnTo>
                  <a:pt x="16763" y="7619"/>
                </a:lnTo>
                <a:lnTo>
                  <a:pt x="40386" y="7619"/>
                </a:lnTo>
                <a:lnTo>
                  <a:pt x="38100" y="6095"/>
                </a:lnTo>
                <a:lnTo>
                  <a:pt x="33527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71700" y="2822448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30">
                <a:moveTo>
                  <a:pt x="39624" y="54863"/>
                </a:moveTo>
                <a:lnTo>
                  <a:pt x="30480" y="54863"/>
                </a:lnTo>
                <a:lnTo>
                  <a:pt x="30480" y="74675"/>
                </a:lnTo>
                <a:lnTo>
                  <a:pt x="39624" y="74675"/>
                </a:lnTo>
                <a:lnTo>
                  <a:pt x="39624" y="54863"/>
                </a:lnTo>
                <a:close/>
              </a:path>
              <a:path w="48894" h="74930">
                <a:moveTo>
                  <a:pt x="39624" y="0"/>
                </a:moveTo>
                <a:lnTo>
                  <a:pt x="33527" y="0"/>
                </a:lnTo>
                <a:lnTo>
                  <a:pt x="0" y="48768"/>
                </a:lnTo>
                <a:lnTo>
                  <a:pt x="0" y="54863"/>
                </a:lnTo>
                <a:lnTo>
                  <a:pt x="48768" y="54863"/>
                </a:lnTo>
                <a:lnTo>
                  <a:pt x="48768" y="47244"/>
                </a:lnTo>
                <a:lnTo>
                  <a:pt x="4572" y="47244"/>
                </a:lnTo>
                <a:lnTo>
                  <a:pt x="30480" y="10668"/>
                </a:lnTo>
                <a:lnTo>
                  <a:pt x="39624" y="10668"/>
                </a:lnTo>
                <a:lnTo>
                  <a:pt x="39624" y="0"/>
                </a:lnTo>
                <a:close/>
              </a:path>
              <a:path w="48894" h="74930">
                <a:moveTo>
                  <a:pt x="39624" y="10668"/>
                </a:moveTo>
                <a:lnTo>
                  <a:pt x="30480" y="10668"/>
                </a:lnTo>
                <a:lnTo>
                  <a:pt x="30480" y="47244"/>
                </a:lnTo>
                <a:lnTo>
                  <a:pt x="39624" y="47244"/>
                </a:lnTo>
                <a:lnTo>
                  <a:pt x="39624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09927" y="3096768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39623" y="7619"/>
                </a:moveTo>
                <a:lnTo>
                  <a:pt x="22860" y="7619"/>
                </a:lnTo>
                <a:lnTo>
                  <a:pt x="27432" y="9143"/>
                </a:lnTo>
                <a:lnTo>
                  <a:pt x="30480" y="12191"/>
                </a:lnTo>
                <a:lnTo>
                  <a:pt x="32004" y="15239"/>
                </a:lnTo>
                <a:lnTo>
                  <a:pt x="33528" y="19811"/>
                </a:lnTo>
                <a:lnTo>
                  <a:pt x="33528" y="30479"/>
                </a:lnTo>
                <a:lnTo>
                  <a:pt x="32004" y="36575"/>
                </a:lnTo>
                <a:lnTo>
                  <a:pt x="25908" y="44195"/>
                </a:lnTo>
                <a:lnTo>
                  <a:pt x="21645" y="50220"/>
                </a:lnTo>
                <a:lnTo>
                  <a:pt x="15811" y="56959"/>
                </a:lnTo>
                <a:lnTo>
                  <a:pt x="8548" y="64555"/>
                </a:lnTo>
                <a:lnTo>
                  <a:pt x="0" y="73151"/>
                </a:lnTo>
                <a:lnTo>
                  <a:pt x="0" y="74675"/>
                </a:lnTo>
                <a:lnTo>
                  <a:pt x="42672" y="74675"/>
                </a:lnTo>
                <a:lnTo>
                  <a:pt x="45212" y="67055"/>
                </a:lnTo>
                <a:lnTo>
                  <a:pt x="10668" y="67055"/>
                </a:lnTo>
                <a:lnTo>
                  <a:pt x="13716" y="64007"/>
                </a:lnTo>
                <a:lnTo>
                  <a:pt x="18288" y="57911"/>
                </a:lnTo>
                <a:lnTo>
                  <a:pt x="33528" y="42671"/>
                </a:lnTo>
                <a:lnTo>
                  <a:pt x="38100" y="36575"/>
                </a:lnTo>
                <a:lnTo>
                  <a:pt x="41148" y="30479"/>
                </a:lnTo>
                <a:lnTo>
                  <a:pt x="42672" y="25907"/>
                </a:lnTo>
                <a:lnTo>
                  <a:pt x="42672" y="13715"/>
                </a:lnTo>
                <a:lnTo>
                  <a:pt x="41148" y="9143"/>
                </a:lnTo>
                <a:lnTo>
                  <a:pt x="39623" y="7619"/>
                </a:lnTo>
                <a:close/>
              </a:path>
              <a:path w="47625" h="74930">
                <a:moveTo>
                  <a:pt x="47244" y="60959"/>
                </a:moveTo>
                <a:lnTo>
                  <a:pt x="45720" y="60959"/>
                </a:lnTo>
                <a:lnTo>
                  <a:pt x="44196" y="62483"/>
                </a:lnTo>
                <a:lnTo>
                  <a:pt x="44196" y="64007"/>
                </a:lnTo>
                <a:lnTo>
                  <a:pt x="42672" y="64007"/>
                </a:lnTo>
                <a:lnTo>
                  <a:pt x="41148" y="65531"/>
                </a:lnTo>
                <a:lnTo>
                  <a:pt x="36576" y="65531"/>
                </a:lnTo>
                <a:lnTo>
                  <a:pt x="33528" y="67055"/>
                </a:lnTo>
                <a:lnTo>
                  <a:pt x="45212" y="67055"/>
                </a:lnTo>
                <a:lnTo>
                  <a:pt x="47244" y="60959"/>
                </a:lnTo>
                <a:close/>
              </a:path>
              <a:path w="47625" h="74930">
                <a:moveTo>
                  <a:pt x="28956" y="0"/>
                </a:moveTo>
                <a:lnTo>
                  <a:pt x="16764" y="0"/>
                </a:lnTo>
                <a:lnTo>
                  <a:pt x="12192" y="1524"/>
                </a:lnTo>
                <a:lnTo>
                  <a:pt x="4572" y="9143"/>
                </a:lnTo>
                <a:lnTo>
                  <a:pt x="3048" y="13715"/>
                </a:lnTo>
                <a:lnTo>
                  <a:pt x="1524" y="19811"/>
                </a:lnTo>
                <a:lnTo>
                  <a:pt x="3048" y="19811"/>
                </a:lnTo>
                <a:lnTo>
                  <a:pt x="4572" y="16763"/>
                </a:lnTo>
                <a:lnTo>
                  <a:pt x="12192" y="9143"/>
                </a:lnTo>
                <a:lnTo>
                  <a:pt x="16764" y="7619"/>
                </a:lnTo>
                <a:lnTo>
                  <a:pt x="39623" y="7619"/>
                </a:lnTo>
                <a:lnTo>
                  <a:pt x="33528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17548" y="2822448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80" h="76200">
                <a:moveTo>
                  <a:pt x="9143" y="67055"/>
                </a:moveTo>
                <a:lnTo>
                  <a:pt x="1524" y="67055"/>
                </a:lnTo>
                <a:lnTo>
                  <a:pt x="1524" y="68579"/>
                </a:lnTo>
                <a:lnTo>
                  <a:pt x="0" y="68579"/>
                </a:lnTo>
                <a:lnTo>
                  <a:pt x="0" y="71627"/>
                </a:lnTo>
                <a:lnTo>
                  <a:pt x="1524" y="73151"/>
                </a:lnTo>
                <a:lnTo>
                  <a:pt x="3047" y="73151"/>
                </a:lnTo>
                <a:lnTo>
                  <a:pt x="4571" y="74675"/>
                </a:lnTo>
                <a:lnTo>
                  <a:pt x="9143" y="76200"/>
                </a:lnTo>
                <a:lnTo>
                  <a:pt x="22859" y="76200"/>
                </a:lnTo>
                <a:lnTo>
                  <a:pt x="30479" y="73151"/>
                </a:lnTo>
                <a:lnTo>
                  <a:pt x="32003" y="71627"/>
                </a:lnTo>
                <a:lnTo>
                  <a:pt x="19812" y="71627"/>
                </a:lnTo>
                <a:lnTo>
                  <a:pt x="18287" y="70103"/>
                </a:lnTo>
                <a:lnTo>
                  <a:pt x="13715" y="70103"/>
                </a:lnTo>
                <a:lnTo>
                  <a:pt x="12191" y="68579"/>
                </a:lnTo>
                <a:lnTo>
                  <a:pt x="9143" y="67055"/>
                </a:lnTo>
                <a:close/>
              </a:path>
              <a:path w="43180" h="76200">
                <a:moveTo>
                  <a:pt x="38100" y="7620"/>
                </a:moveTo>
                <a:lnTo>
                  <a:pt x="24383" y="7620"/>
                </a:lnTo>
                <a:lnTo>
                  <a:pt x="25907" y="10668"/>
                </a:lnTo>
                <a:lnTo>
                  <a:pt x="28956" y="12191"/>
                </a:lnTo>
                <a:lnTo>
                  <a:pt x="28956" y="24383"/>
                </a:lnTo>
                <a:lnTo>
                  <a:pt x="27431" y="27431"/>
                </a:lnTo>
                <a:lnTo>
                  <a:pt x="25907" y="28955"/>
                </a:lnTo>
                <a:lnTo>
                  <a:pt x="24383" y="32003"/>
                </a:lnTo>
                <a:lnTo>
                  <a:pt x="15239" y="36575"/>
                </a:lnTo>
                <a:lnTo>
                  <a:pt x="12191" y="36575"/>
                </a:lnTo>
                <a:lnTo>
                  <a:pt x="12191" y="38100"/>
                </a:lnTo>
                <a:lnTo>
                  <a:pt x="19812" y="38100"/>
                </a:lnTo>
                <a:lnTo>
                  <a:pt x="25907" y="41148"/>
                </a:lnTo>
                <a:lnTo>
                  <a:pt x="28956" y="44196"/>
                </a:lnTo>
                <a:lnTo>
                  <a:pt x="30479" y="44196"/>
                </a:lnTo>
                <a:lnTo>
                  <a:pt x="32003" y="45720"/>
                </a:lnTo>
                <a:lnTo>
                  <a:pt x="32003" y="48768"/>
                </a:lnTo>
                <a:lnTo>
                  <a:pt x="33527" y="50291"/>
                </a:lnTo>
                <a:lnTo>
                  <a:pt x="33527" y="64007"/>
                </a:lnTo>
                <a:lnTo>
                  <a:pt x="27431" y="70103"/>
                </a:lnTo>
                <a:lnTo>
                  <a:pt x="24383" y="71627"/>
                </a:lnTo>
                <a:lnTo>
                  <a:pt x="32003" y="71627"/>
                </a:lnTo>
                <a:lnTo>
                  <a:pt x="36575" y="67055"/>
                </a:lnTo>
                <a:lnTo>
                  <a:pt x="39624" y="62483"/>
                </a:lnTo>
                <a:lnTo>
                  <a:pt x="42671" y="56387"/>
                </a:lnTo>
                <a:lnTo>
                  <a:pt x="42671" y="45720"/>
                </a:lnTo>
                <a:lnTo>
                  <a:pt x="41147" y="41148"/>
                </a:lnTo>
                <a:lnTo>
                  <a:pt x="38100" y="38100"/>
                </a:lnTo>
                <a:lnTo>
                  <a:pt x="36575" y="35051"/>
                </a:lnTo>
                <a:lnTo>
                  <a:pt x="33527" y="32003"/>
                </a:lnTo>
                <a:lnTo>
                  <a:pt x="28956" y="30479"/>
                </a:lnTo>
                <a:lnTo>
                  <a:pt x="35051" y="25907"/>
                </a:lnTo>
                <a:lnTo>
                  <a:pt x="38100" y="19811"/>
                </a:lnTo>
                <a:lnTo>
                  <a:pt x="38100" y="7620"/>
                </a:lnTo>
                <a:close/>
              </a:path>
              <a:path w="43180" h="76200">
                <a:moveTo>
                  <a:pt x="6095" y="65531"/>
                </a:moveTo>
                <a:lnTo>
                  <a:pt x="3047" y="65531"/>
                </a:lnTo>
                <a:lnTo>
                  <a:pt x="3047" y="67055"/>
                </a:lnTo>
                <a:lnTo>
                  <a:pt x="7619" y="67055"/>
                </a:lnTo>
                <a:lnTo>
                  <a:pt x="6095" y="65531"/>
                </a:lnTo>
                <a:close/>
              </a:path>
              <a:path w="43180" h="76200">
                <a:moveTo>
                  <a:pt x="27431" y="0"/>
                </a:moveTo>
                <a:lnTo>
                  <a:pt x="16763" y="0"/>
                </a:lnTo>
                <a:lnTo>
                  <a:pt x="12191" y="1524"/>
                </a:lnTo>
                <a:lnTo>
                  <a:pt x="9143" y="3048"/>
                </a:lnTo>
                <a:lnTo>
                  <a:pt x="6095" y="6096"/>
                </a:lnTo>
                <a:lnTo>
                  <a:pt x="3047" y="10668"/>
                </a:lnTo>
                <a:lnTo>
                  <a:pt x="1524" y="15239"/>
                </a:lnTo>
                <a:lnTo>
                  <a:pt x="3047" y="15239"/>
                </a:lnTo>
                <a:lnTo>
                  <a:pt x="7619" y="9144"/>
                </a:lnTo>
                <a:lnTo>
                  <a:pt x="12191" y="7620"/>
                </a:lnTo>
                <a:lnTo>
                  <a:pt x="38100" y="7620"/>
                </a:lnTo>
                <a:lnTo>
                  <a:pt x="32003" y="1524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528316" y="3128772"/>
            <a:ext cx="76200" cy="1325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526792" y="2852928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4" h="132714">
                <a:moveTo>
                  <a:pt x="70945" y="13716"/>
                </a:moveTo>
                <a:lnTo>
                  <a:pt x="42671" y="13716"/>
                </a:lnTo>
                <a:lnTo>
                  <a:pt x="48768" y="16764"/>
                </a:lnTo>
                <a:lnTo>
                  <a:pt x="59435" y="27431"/>
                </a:lnTo>
                <a:lnTo>
                  <a:pt x="62483" y="33527"/>
                </a:lnTo>
                <a:lnTo>
                  <a:pt x="62483" y="42672"/>
                </a:lnTo>
                <a:lnTo>
                  <a:pt x="40505" y="88606"/>
                </a:lnTo>
                <a:lnTo>
                  <a:pt x="0" y="129540"/>
                </a:lnTo>
                <a:lnTo>
                  <a:pt x="0" y="132588"/>
                </a:lnTo>
                <a:lnTo>
                  <a:pt x="77724" y="132588"/>
                </a:lnTo>
                <a:lnTo>
                  <a:pt x="83102" y="117348"/>
                </a:lnTo>
                <a:lnTo>
                  <a:pt x="21335" y="117348"/>
                </a:lnTo>
                <a:lnTo>
                  <a:pt x="25003" y="113657"/>
                </a:lnTo>
                <a:lnTo>
                  <a:pt x="57721" y="77985"/>
                </a:lnTo>
                <a:lnTo>
                  <a:pt x="77724" y="39624"/>
                </a:lnTo>
                <a:lnTo>
                  <a:pt x="77724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6"/>
                </a:lnTo>
                <a:close/>
              </a:path>
              <a:path w="86994" h="132714">
                <a:moveTo>
                  <a:pt x="86868" y="106679"/>
                </a:moveTo>
                <a:lnTo>
                  <a:pt x="82295" y="106679"/>
                </a:lnTo>
                <a:lnTo>
                  <a:pt x="79247" y="112775"/>
                </a:lnTo>
                <a:lnTo>
                  <a:pt x="76200" y="114300"/>
                </a:lnTo>
                <a:lnTo>
                  <a:pt x="74675" y="115824"/>
                </a:lnTo>
                <a:lnTo>
                  <a:pt x="71627" y="117348"/>
                </a:lnTo>
                <a:lnTo>
                  <a:pt x="83102" y="117348"/>
                </a:lnTo>
                <a:lnTo>
                  <a:pt x="86868" y="106679"/>
                </a:lnTo>
                <a:close/>
              </a:path>
              <a:path w="86994" h="132714">
                <a:moveTo>
                  <a:pt x="41147" y="0"/>
                </a:moveTo>
                <a:lnTo>
                  <a:pt x="8381" y="20574"/>
                </a:lnTo>
                <a:lnTo>
                  <a:pt x="4571" y="36575"/>
                </a:lnTo>
                <a:lnTo>
                  <a:pt x="7619" y="36575"/>
                </a:lnTo>
                <a:lnTo>
                  <a:pt x="10668" y="28955"/>
                </a:lnTo>
                <a:lnTo>
                  <a:pt x="13715" y="22859"/>
                </a:lnTo>
                <a:lnTo>
                  <a:pt x="18287" y="19811"/>
                </a:lnTo>
                <a:lnTo>
                  <a:pt x="30480" y="13716"/>
                </a:lnTo>
                <a:lnTo>
                  <a:pt x="70945" y="13716"/>
                </a:lnTo>
                <a:lnTo>
                  <a:pt x="67056" y="9144"/>
                </a:lnTo>
                <a:lnTo>
                  <a:pt x="61936" y="5143"/>
                </a:lnTo>
                <a:lnTo>
                  <a:pt x="55816" y="2285"/>
                </a:lnTo>
                <a:lnTo>
                  <a:pt x="48839" y="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87523" y="30891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6" y="18287"/>
                </a:moveTo>
                <a:lnTo>
                  <a:pt x="19812" y="18287"/>
                </a:lnTo>
                <a:lnTo>
                  <a:pt x="19812" y="19811"/>
                </a:lnTo>
                <a:lnTo>
                  <a:pt x="21336" y="19811"/>
                </a:lnTo>
                <a:lnTo>
                  <a:pt x="21336" y="27431"/>
                </a:lnTo>
                <a:lnTo>
                  <a:pt x="19812" y="32003"/>
                </a:lnTo>
                <a:lnTo>
                  <a:pt x="15239" y="36575"/>
                </a:lnTo>
                <a:lnTo>
                  <a:pt x="12192" y="41148"/>
                </a:lnTo>
                <a:lnTo>
                  <a:pt x="6095" y="45720"/>
                </a:lnTo>
                <a:lnTo>
                  <a:pt x="0" y="47244"/>
                </a:lnTo>
                <a:lnTo>
                  <a:pt x="0" y="51815"/>
                </a:lnTo>
                <a:lnTo>
                  <a:pt x="10668" y="48768"/>
                </a:lnTo>
                <a:lnTo>
                  <a:pt x="16763" y="44196"/>
                </a:lnTo>
                <a:lnTo>
                  <a:pt x="25907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69">
                <a:moveTo>
                  <a:pt x="16763" y="0"/>
                </a:moveTo>
                <a:lnTo>
                  <a:pt x="6095" y="0"/>
                </a:lnTo>
                <a:lnTo>
                  <a:pt x="4571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4571" y="19811"/>
                </a:lnTo>
                <a:lnTo>
                  <a:pt x="7619" y="21335"/>
                </a:lnTo>
                <a:lnTo>
                  <a:pt x="13715" y="21335"/>
                </a:lnTo>
                <a:lnTo>
                  <a:pt x="13715" y="19811"/>
                </a:lnTo>
                <a:lnTo>
                  <a:pt x="16763" y="19811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4"/>
                </a:lnTo>
                <a:lnTo>
                  <a:pt x="24383" y="4572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66544" y="3127248"/>
            <a:ext cx="88900" cy="132715"/>
          </a:xfrm>
          <a:custGeom>
            <a:avLst/>
            <a:gdLst/>
            <a:ahLst/>
            <a:cxnLst/>
            <a:rect l="l" t="t" r="r" b="b"/>
            <a:pathLst>
              <a:path w="88900" h="132714">
                <a:moveTo>
                  <a:pt x="71628" y="97535"/>
                </a:moveTo>
                <a:lnTo>
                  <a:pt x="54863" y="97535"/>
                </a:lnTo>
                <a:lnTo>
                  <a:pt x="54863" y="132587"/>
                </a:lnTo>
                <a:lnTo>
                  <a:pt x="71628" y="132587"/>
                </a:lnTo>
                <a:lnTo>
                  <a:pt x="71628" y="97535"/>
                </a:lnTo>
                <a:close/>
              </a:path>
              <a:path w="88900" h="132714">
                <a:moveTo>
                  <a:pt x="71628" y="0"/>
                </a:moveTo>
                <a:lnTo>
                  <a:pt x="60960" y="0"/>
                </a:lnTo>
                <a:lnTo>
                  <a:pt x="0" y="85344"/>
                </a:lnTo>
                <a:lnTo>
                  <a:pt x="0" y="97535"/>
                </a:lnTo>
                <a:lnTo>
                  <a:pt x="88392" y="97535"/>
                </a:lnTo>
                <a:lnTo>
                  <a:pt x="88392" y="83820"/>
                </a:lnTo>
                <a:lnTo>
                  <a:pt x="9143" y="83820"/>
                </a:lnTo>
                <a:lnTo>
                  <a:pt x="54863" y="19811"/>
                </a:lnTo>
                <a:lnTo>
                  <a:pt x="71628" y="19811"/>
                </a:lnTo>
                <a:lnTo>
                  <a:pt x="71628" y="0"/>
                </a:lnTo>
                <a:close/>
              </a:path>
              <a:path w="88900" h="132714">
                <a:moveTo>
                  <a:pt x="71628" y="19811"/>
                </a:moveTo>
                <a:lnTo>
                  <a:pt x="54863" y="19811"/>
                </a:lnTo>
                <a:lnTo>
                  <a:pt x="54863" y="83820"/>
                </a:lnTo>
                <a:lnTo>
                  <a:pt x="71628" y="83820"/>
                </a:lnTo>
                <a:lnTo>
                  <a:pt x="71628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068067" y="2852928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70945" y="13716"/>
                </a:moveTo>
                <a:lnTo>
                  <a:pt x="42671" y="13716"/>
                </a:lnTo>
                <a:lnTo>
                  <a:pt x="48768" y="16764"/>
                </a:lnTo>
                <a:lnTo>
                  <a:pt x="53339" y="22859"/>
                </a:lnTo>
                <a:lnTo>
                  <a:pt x="57912" y="27431"/>
                </a:lnTo>
                <a:lnTo>
                  <a:pt x="60959" y="33527"/>
                </a:lnTo>
                <a:lnTo>
                  <a:pt x="60959" y="42672"/>
                </a:lnTo>
                <a:lnTo>
                  <a:pt x="39219" y="88606"/>
                </a:lnTo>
                <a:lnTo>
                  <a:pt x="0" y="129540"/>
                </a:lnTo>
                <a:lnTo>
                  <a:pt x="0" y="132588"/>
                </a:lnTo>
                <a:lnTo>
                  <a:pt x="76200" y="132588"/>
                </a:lnTo>
                <a:lnTo>
                  <a:pt x="81578" y="117348"/>
                </a:lnTo>
                <a:lnTo>
                  <a:pt x="19812" y="117348"/>
                </a:lnTo>
                <a:lnTo>
                  <a:pt x="24145" y="113657"/>
                </a:lnTo>
                <a:lnTo>
                  <a:pt x="30479" y="107251"/>
                </a:lnTo>
                <a:lnTo>
                  <a:pt x="39100" y="98274"/>
                </a:lnTo>
                <a:lnTo>
                  <a:pt x="50292" y="86868"/>
                </a:lnTo>
                <a:lnTo>
                  <a:pt x="76200" y="47244"/>
                </a:lnTo>
                <a:lnTo>
                  <a:pt x="77724" y="39624"/>
                </a:lnTo>
                <a:lnTo>
                  <a:pt x="77724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6"/>
                </a:lnTo>
                <a:close/>
              </a:path>
              <a:path w="85725" h="132714">
                <a:moveTo>
                  <a:pt x="85343" y="106679"/>
                </a:moveTo>
                <a:lnTo>
                  <a:pt x="82295" y="106679"/>
                </a:lnTo>
                <a:lnTo>
                  <a:pt x="80771" y="109727"/>
                </a:lnTo>
                <a:lnTo>
                  <a:pt x="76200" y="114300"/>
                </a:lnTo>
                <a:lnTo>
                  <a:pt x="73151" y="115824"/>
                </a:lnTo>
                <a:lnTo>
                  <a:pt x="71627" y="117348"/>
                </a:lnTo>
                <a:lnTo>
                  <a:pt x="81578" y="117348"/>
                </a:lnTo>
                <a:lnTo>
                  <a:pt x="85343" y="106679"/>
                </a:lnTo>
                <a:close/>
              </a:path>
              <a:path w="85725" h="132714">
                <a:moveTo>
                  <a:pt x="41148" y="0"/>
                </a:moveTo>
                <a:lnTo>
                  <a:pt x="7429" y="20574"/>
                </a:lnTo>
                <a:lnTo>
                  <a:pt x="3048" y="36575"/>
                </a:lnTo>
                <a:lnTo>
                  <a:pt x="6095" y="36575"/>
                </a:lnTo>
                <a:lnTo>
                  <a:pt x="9143" y="28955"/>
                </a:lnTo>
                <a:lnTo>
                  <a:pt x="13715" y="22859"/>
                </a:lnTo>
                <a:lnTo>
                  <a:pt x="22859" y="16764"/>
                </a:lnTo>
                <a:lnTo>
                  <a:pt x="28956" y="13716"/>
                </a:lnTo>
                <a:lnTo>
                  <a:pt x="70945" y="13716"/>
                </a:lnTo>
                <a:lnTo>
                  <a:pt x="67056" y="9144"/>
                </a:lnTo>
                <a:lnTo>
                  <a:pt x="61079" y="5143"/>
                </a:lnTo>
                <a:lnTo>
                  <a:pt x="54673" y="2285"/>
                </a:lnTo>
                <a:lnTo>
                  <a:pt x="47982" y="571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828800" y="30891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69">
                <a:moveTo>
                  <a:pt x="28956" y="18287"/>
                </a:moveTo>
                <a:lnTo>
                  <a:pt x="19812" y="18287"/>
                </a:lnTo>
                <a:lnTo>
                  <a:pt x="19812" y="19811"/>
                </a:lnTo>
                <a:lnTo>
                  <a:pt x="21336" y="19811"/>
                </a:lnTo>
                <a:lnTo>
                  <a:pt x="21336" y="27431"/>
                </a:lnTo>
                <a:lnTo>
                  <a:pt x="19812" y="32003"/>
                </a:lnTo>
                <a:lnTo>
                  <a:pt x="15239" y="36575"/>
                </a:lnTo>
                <a:lnTo>
                  <a:pt x="12192" y="41148"/>
                </a:lnTo>
                <a:lnTo>
                  <a:pt x="6095" y="45720"/>
                </a:lnTo>
                <a:lnTo>
                  <a:pt x="0" y="47244"/>
                </a:lnTo>
                <a:lnTo>
                  <a:pt x="0" y="51815"/>
                </a:lnTo>
                <a:lnTo>
                  <a:pt x="10668" y="48768"/>
                </a:lnTo>
                <a:lnTo>
                  <a:pt x="16763" y="44196"/>
                </a:lnTo>
                <a:lnTo>
                  <a:pt x="25907" y="32003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69">
                <a:moveTo>
                  <a:pt x="16763" y="0"/>
                </a:moveTo>
                <a:lnTo>
                  <a:pt x="6095" y="0"/>
                </a:lnTo>
                <a:lnTo>
                  <a:pt x="1524" y="4572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4572" y="19811"/>
                </a:lnTo>
                <a:lnTo>
                  <a:pt x="7619" y="21335"/>
                </a:lnTo>
                <a:lnTo>
                  <a:pt x="13716" y="21335"/>
                </a:lnTo>
                <a:lnTo>
                  <a:pt x="13716" y="19811"/>
                </a:lnTo>
                <a:lnTo>
                  <a:pt x="16763" y="19811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4"/>
                </a:lnTo>
                <a:lnTo>
                  <a:pt x="24383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15439" y="3127248"/>
            <a:ext cx="74676" cy="1341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15439" y="2852928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70945" y="13716"/>
                </a:moveTo>
                <a:lnTo>
                  <a:pt x="42671" y="13716"/>
                </a:lnTo>
                <a:lnTo>
                  <a:pt x="48767" y="16764"/>
                </a:lnTo>
                <a:lnTo>
                  <a:pt x="53340" y="22859"/>
                </a:lnTo>
                <a:lnTo>
                  <a:pt x="59435" y="27431"/>
                </a:lnTo>
                <a:lnTo>
                  <a:pt x="60959" y="33527"/>
                </a:lnTo>
                <a:lnTo>
                  <a:pt x="60959" y="42672"/>
                </a:lnTo>
                <a:lnTo>
                  <a:pt x="39219" y="88606"/>
                </a:lnTo>
                <a:lnTo>
                  <a:pt x="0" y="129540"/>
                </a:lnTo>
                <a:lnTo>
                  <a:pt x="0" y="132588"/>
                </a:lnTo>
                <a:lnTo>
                  <a:pt x="76199" y="132588"/>
                </a:lnTo>
                <a:lnTo>
                  <a:pt x="81578" y="117348"/>
                </a:lnTo>
                <a:lnTo>
                  <a:pt x="19811" y="117348"/>
                </a:lnTo>
                <a:lnTo>
                  <a:pt x="24145" y="113657"/>
                </a:lnTo>
                <a:lnTo>
                  <a:pt x="30479" y="107251"/>
                </a:lnTo>
                <a:lnTo>
                  <a:pt x="39100" y="98274"/>
                </a:lnTo>
                <a:lnTo>
                  <a:pt x="50291" y="86868"/>
                </a:lnTo>
                <a:lnTo>
                  <a:pt x="76199" y="47244"/>
                </a:lnTo>
                <a:lnTo>
                  <a:pt x="77723" y="39624"/>
                </a:lnTo>
                <a:lnTo>
                  <a:pt x="77723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6"/>
                </a:lnTo>
                <a:close/>
              </a:path>
              <a:path w="85725" h="132714">
                <a:moveTo>
                  <a:pt x="85343" y="106679"/>
                </a:moveTo>
                <a:lnTo>
                  <a:pt x="82296" y="106679"/>
                </a:lnTo>
                <a:lnTo>
                  <a:pt x="79247" y="112775"/>
                </a:lnTo>
                <a:lnTo>
                  <a:pt x="76199" y="114300"/>
                </a:lnTo>
                <a:lnTo>
                  <a:pt x="74676" y="115824"/>
                </a:lnTo>
                <a:lnTo>
                  <a:pt x="71628" y="117348"/>
                </a:lnTo>
                <a:lnTo>
                  <a:pt x="81578" y="117348"/>
                </a:lnTo>
                <a:lnTo>
                  <a:pt x="85343" y="106679"/>
                </a:lnTo>
                <a:close/>
              </a:path>
              <a:path w="85725" h="132714">
                <a:moveTo>
                  <a:pt x="41147" y="0"/>
                </a:moveTo>
                <a:lnTo>
                  <a:pt x="7429" y="20574"/>
                </a:lnTo>
                <a:lnTo>
                  <a:pt x="3047" y="36575"/>
                </a:lnTo>
                <a:lnTo>
                  <a:pt x="7619" y="36575"/>
                </a:lnTo>
                <a:lnTo>
                  <a:pt x="9143" y="28955"/>
                </a:lnTo>
                <a:lnTo>
                  <a:pt x="13715" y="22859"/>
                </a:lnTo>
                <a:lnTo>
                  <a:pt x="22859" y="16764"/>
                </a:lnTo>
                <a:lnTo>
                  <a:pt x="28955" y="13716"/>
                </a:lnTo>
                <a:lnTo>
                  <a:pt x="70945" y="13716"/>
                </a:lnTo>
                <a:lnTo>
                  <a:pt x="67055" y="9144"/>
                </a:lnTo>
                <a:lnTo>
                  <a:pt x="61293" y="5143"/>
                </a:lnTo>
                <a:lnTo>
                  <a:pt x="55245" y="2285"/>
                </a:lnTo>
                <a:lnTo>
                  <a:pt x="48625" y="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09116" y="2974848"/>
            <a:ext cx="96012" cy="1661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82980" y="2974848"/>
            <a:ext cx="129539" cy="1661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22376" y="3436620"/>
            <a:ext cx="594360" cy="1188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3231" y="3579114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 h="0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0851" y="3904488"/>
            <a:ext cx="187451" cy="1508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57883" y="397306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 h="0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947" y="4082796"/>
            <a:ext cx="94488" cy="899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70075" y="3810000"/>
            <a:ext cx="94487" cy="899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89075" y="3930396"/>
            <a:ext cx="144780" cy="1402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45920" y="3767328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6" y="128016"/>
                </a:moveTo>
                <a:lnTo>
                  <a:pt x="3048" y="128016"/>
                </a:lnTo>
                <a:lnTo>
                  <a:pt x="3048" y="132588"/>
                </a:lnTo>
                <a:lnTo>
                  <a:pt x="51816" y="132588"/>
                </a:lnTo>
                <a:lnTo>
                  <a:pt x="51816" y="128016"/>
                </a:lnTo>
                <a:close/>
              </a:path>
              <a:path w="52069" h="132714">
                <a:moveTo>
                  <a:pt x="39624" y="126492"/>
                </a:moveTo>
                <a:lnTo>
                  <a:pt x="15240" y="126492"/>
                </a:lnTo>
                <a:lnTo>
                  <a:pt x="13716" y="128016"/>
                </a:lnTo>
                <a:lnTo>
                  <a:pt x="42672" y="128016"/>
                </a:lnTo>
                <a:lnTo>
                  <a:pt x="39624" y="126492"/>
                </a:lnTo>
                <a:close/>
              </a:path>
              <a:path w="52069" h="132714">
                <a:moveTo>
                  <a:pt x="35052" y="15240"/>
                </a:moveTo>
                <a:lnTo>
                  <a:pt x="15240" y="15240"/>
                </a:lnTo>
                <a:lnTo>
                  <a:pt x="16763" y="16764"/>
                </a:lnTo>
                <a:lnTo>
                  <a:pt x="16763" y="18288"/>
                </a:lnTo>
                <a:lnTo>
                  <a:pt x="18287" y="19811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21920"/>
                </a:lnTo>
                <a:lnTo>
                  <a:pt x="18287" y="123444"/>
                </a:lnTo>
                <a:lnTo>
                  <a:pt x="18287" y="124968"/>
                </a:lnTo>
                <a:lnTo>
                  <a:pt x="16763" y="126492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2" y="120396"/>
                </a:lnTo>
                <a:lnTo>
                  <a:pt x="35052" y="15240"/>
                </a:lnTo>
                <a:close/>
              </a:path>
              <a:path w="52069" h="132714">
                <a:moveTo>
                  <a:pt x="35052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3" y="15240"/>
                </a:lnTo>
                <a:lnTo>
                  <a:pt x="35052" y="15240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504188" y="384886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05483" y="395325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205483" y="398907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749551" y="4003548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8" y="16763"/>
                </a:moveTo>
                <a:lnTo>
                  <a:pt x="18287" y="16763"/>
                </a:lnTo>
                <a:lnTo>
                  <a:pt x="18287" y="24383"/>
                </a:lnTo>
                <a:lnTo>
                  <a:pt x="16764" y="28955"/>
                </a:lnTo>
                <a:lnTo>
                  <a:pt x="13716" y="33527"/>
                </a:lnTo>
                <a:lnTo>
                  <a:pt x="10668" y="36575"/>
                </a:lnTo>
                <a:lnTo>
                  <a:pt x="6096" y="39624"/>
                </a:lnTo>
                <a:lnTo>
                  <a:pt x="0" y="41148"/>
                </a:lnTo>
                <a:lnTo>
                  <a:pt x="0" y="45720"/>
                </a:lnTo>
                <a:lnTo>
                  <a:pt x="9143" y="42672"/>
                </a:lnTo>
                <a:lnTo>
                  <a:pt x="15240" y="38100"/>
                </a:lnTo>
                <a:lnTo>
                  <a:pt x="24384" y="28955"/>
                </a:lnTo>
                <a:lnTo>
                  <a:pt x="25908" y="22859"/>
                </a:lnTo>
                <a:lnTo>
                  <a:pt x="25908" y="16763"/>
                </a:lnTo>
                <a:close/>
              </a:path>
              <a:path w="26035" h="45720">
                <a:moveTo>
                  <a:pt x="15240" y="0"/>
                </a:moveTo>
                <a:lnTo>
                  <a:pt x="9143" y="0"/>
                </a:lnTo>
                <a:lnTo>
                  <a:pt x="6096" y="1524"/>
                </a:lnTo>
                <a:lnTo>
                  <a:pt x="4572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1"/>
                </a:lnTo>
                <a:lnTo>
                  <a:pt x="1524" y="15239"/>
                </a:lnTo>
                <a:lnTo>
                  <a:pt x="4572" y="18287"/>
                </a:lnTo>
                <a:lnTo>
                  <a:pt x="7620" y="19811"/>
                </a:lnTo>
                <a:lnTo>
                  <a:pt x="10668" y="19811"/>
                </a:lnTo>
                <a:lnTo>
                  <a:pt x="12192" y="18287"/>
                </a:lnTo>
                <a:lnTo>
                  <a:pt x="15240" y="16763"/>
                </a:lnTo>
                <a:lnTo>
                  <a:pt x="25908" y="16763"/>
                </a:lnTo>
                <a:lnTo>
                  <a:pt x="25908" y="12191"/>
                </a:lnTo>
                <a:lnTo>
                  <a:pt x="24384" y="7620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36876" y="3904488"/>
            <a:ext cx="196596" cy="1508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86100" y="3973067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 h="0">
                <a:moveTo>
                  <a:pt x="0" y="0"/>
                </a:moveTo>
                <a:lnTo>
                  <a:pt x="29717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189732" y="4082796"/>
            <a:ext cx="94488" cy="899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281171" y="3810000"/>
            <a:ext cx="94487" cy="899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714244" y="3930396"/>
            <a:ext cx="147828" cy="1402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098292" y="3764280"/>
            <a:ext cx="146303" cy="1356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933700" y="395325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933700" y="398907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419855" y="4003548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8" y="16763"/>
                </a:moveTo>
                <a:lnTo>
                  <a:pt x="18288" y="16763"/>
                </a:lnTo>
                <a:lnTo>
                  <a:pt x="18288" y="24383"/>
                </a:lnTo>
                <a:lnTo>
                  <a:pt x="16764" y="28955"/>
                </a:lnTo>
                <a:lnTo>
                  <a:pt x="13716" y="33527"/>
                </a:lnTo>
                <a:lnTo>
                  <a:pt x="10668" y="36575"/>
                </a:lnTo>
                <a:lnTo>
                  <a:pt x="6096" y="39624"/>
                </a:lnTo>
                <a:lnTo>
                  <a:pt x="0" y="41148"/>
                </a:lnTo>
                <a:lnTo>
                  <a:pt x="0" y="45720"/>
                </a:lnTo>
                <a:lnTo>
                  <a:pt x="9144" y="42672"/>
                </a:lnTo>
                <a:lnTo>
                  <a:pt x="15240" y="38100"/>
                </a:lnTo>
                <a:lnTo>
                  <a:pt x="24384" y="28955"/>
                </a:lnTo>
                <a:lnTo>
                  <a:pt x="25908" y="22859"/>
                </a:lnTo>
                <a:lnTo>
                  <a:pt x="25908" y="16763"/>
                </a:lnTo>
                <a:close/>
              </a:path>
              <a:path w="26035" h="45720">
                <a:moveTo>
                  <a:pt x="15240" y="0"/>
                </a:moveTo>
                <a:lnTo>
                  <a:pt x="9144" y="0"/>
                </a:lnTo>
                <a:lnTo>
                  <a:pt x="6096" y="1524"/>
                </a:lnTo>
                <a:lnTo>
                  <a:pt x="4572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1"/>
                </a:lnTo>
                <a:lnTo>
                  <a:pt x="1524" y="15239"/>
                </a:lnTo>
                <a:lnTo>
                  <a:pt x="4572" y="18287"/>
                </a:lnTo>
                <a:lnTo>
                  <a:pt x="7620" y="19811"/>
                </a:lnTo>
                <a:lnTo>
                  <a:pt x="10668" y="19811"/>
                </a:lnTo>
                <a:lnTo>
                  <a:pt x="12192" y="18287"/>
                </a:lnTo>
                <a:lnTo>
                  <a:pt x="15240" y="16763"/>
                </a:lnTo>
                <a:lnTo>
                  <a:pt x="25908" y="16763"/>
                </a:lnTo>
                <a:lnTo>
                  <a:pt x="25908" y="12191"/>
                </a:lnTo>
                <a:lnTo>
                  <a:pt x="24384" y="7620"/>
                </a:lnTo>
                <a:lnTo>
                  <a:pt x="18288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05655" y="3904488"/>
            <a:ext cx="178308" cy="1508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733544" y="3973067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 h="0">
                <a:moveTo>
                  <a:pt x="0" y="0"/>
                </a:moveTo>
                <a:lnTo>
                  <a:pt x="35356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931664" y="4009644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29">
                <a:moveTo>
                  <a:pt x="40132" y="9143"/>
                </a:moveTo>
                <a:lnTo>
                  <a:pt x="24384" y="9143"/>
                </a:lnTo>
                <a:lnTo>
                  <a:pt x="27432" y="10667"/>
                </a:lnTo>
                <a:lnTo>
                  <a:pt x="30480" y="13715"/>
                </a:lnTo>
                <a:lnTo>
                  <a:pt x="33527" y="19811"/>
                </a:lnTo>
                <a:lnTo>
                  <a:pt x="33527" y="30479"/>
                </a:lnTo>
                <a:lnTo>
                  <a:pt x="32003" y="38100"/>
                </a:lnTo>
                <a:lnTo>
                  <a:pt x="25908" y="44195"/>
                </a:lnTo>
                <a:lnTo>
                  <a:pt x="21645" y="50220"/>
                </a:lnTo>
                <a:lnTo>
                  <a:pt x="15811" y="56959"/>
                </a:lnTo>
                <a:lnTo>
                  <a:pt x="8548" y="64555"/>
                </a:lnTo>
                <a:lnTo>
                  <a:pt x="0" y="73151"/>
                </a:lnTo>
                <a:lnTo>
                  <a:pt x="0" y="74675"/>
                </a:lnTo>
                <a:lnTo>
                  <a:pt x="42672" y="74675"/>
                </a:lnTo>
                <a:lnTo>
                  <a:pt x="45212" y="67055"/>
                </a:lnTo>
                <a:lnTo>
                  <a:pt x="10668" y="67055"/>
                </a:lnTo>
                <a:lnTo>
                  <a:pt x="13715" y="65531"/>
                </a:lnTo>
                <a:lnTo>
                  <a:pt x="18287" y="59435"/>
                </a:lnTo>
                <a:lnTo>
                  <a:pt x="27432" y="48767"/>
                </a:lnTo>
                <a:lnTo>
                  <a:pt x="33527" y="42672"/>
                </a:lnTo>
                <a:lnTo>
                  <a:pt x="38100" y="36575"/>
                </a:lnTo>
                <a:lnTo>
                  <a:pt x="42672" y="27431"/>
                </a:lnTo>
                <a:lnTo>
                  <a:pt x="42672" y="15239"/>
                </a:lnTo>
                <a:lnTo>
                  <a:pt x="41148" y="10667"/>
                </a:lnTo>
                <a:lnTo>
                  <a:pt x="40132" y="9143"/>
                </a:lnTo>
                <a:close/>
              </a:path>
              <a:path w="47625" h="74929">
                <a:moveTo>
                  <a:pt x="47244" y="60959"/>
                </a:moveTo>
                <a:lnTo>
                  <a:pt x="45720" y="60959"/>
                </a:lnTo>
                <a:lnTo>
                  <a:pt x="44196" y="62483"/>
                </a:lnTo>
                <a:lnTo>
                  <a:pt x="44196" y="64007"/>
                </a:lnTo>
                <a:lnTo>
                  <a:pt x="42672" y="64007"/>
                </a:lnTo>
                <a:lnTo>
                  <a:pt x="41148" y="65531"/>
                </a:lnTo>
                <a:lnTo>
                  <a:pt x="39624" y="65531"/>
                </a:lnTo>
                <a:lnTo>
                  <a:pt x="38100" y="67055"/>
                </a:lnTo>
                <a:lnTo>
                  <a:pt x="45212" y="67055"/>
                </a:lnTo>
                <a:lnTo>
                  <a:pt x="47244" y="60959"/>
                </a:lnTo>
                <a:close/>
              </a:path>
              <a:path w="47625" h="74929">
                <a:moveTo>
                  <a:pt x="28956" y="0"/>
                </a:moveTo>
                <a:lnTo>
                  <a:pt x="16763" y="0"/>
                </a:lnTo>
                <a:lnTo>
                  <a:pt x="12191" y="3048"/>
                </a:lnTo>
                <a:lnTo>
                  <a:pt x="9144" y="6095"/>
                </a:lnTo>
                <a:lnTo>
                  <a:pt x="4572" y="9143"/>
                </a:lnTo>
                <a:lnTo>
                  <a:pt x="1524" y="21335"/>
                </a:lnTo>
                <a:lnTo>
                  <a:pt x="3048" y="21335"/>
                </a:lnTo>
                <a:lnTo>
                  <a:pt x="4572" y="16763"/>
                </a:lnTo>
                <a:lnTo>
                  <a:pt x="7620" y="13715"/>
                </a:lnTo>
                <a:lnTo>
                  <a:pt x="10668" y="12191"/>
                </a:lnTo>
                <a:lnTo>
                  <a:pt x="12191" y="9143"/>
                </a:lnTo>
                <a:lnTo>
                  <a:pt x="40132" y="9143"/>
                </a:lnTo>
                <a:lnTo>
                  <a:pt x="38100" y="6095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23103" y="3767328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6" y="128016"/>
                </a:moveTo>
                <a:lnTo>
                  <a:pt x="3048" y="128016"/>
                </a:lnTo>
                <a:lnTo>
                  <a:pt x="3048" y="132588"/>
                </a:lnTo>
                <a:lnTo>
                  <a:pt x="51816" y="132588"/>
                </a:lnTo>
                <a:lnTo>
                  <a:pt x="51816" y="128016"/>
                </a:lnTo>
                <a:close/>
              </a:path>
              <a:path w="52070" h="132714">
                <a:moveTo>
                  <a:pt x="39624" y="126492"/>
                </a:moveTo>
                <a:lnTo>
                  <a:pt x="15240" y="126492"/>
                </a:lnTo>
                <a:lnTo>
                  <a:pt x="12192" y="128016"/>
                </a:lnTo>
                <a:lnTo>
                  <a:pt x="41148" y="128016"/>
                </a:lnTo>
                <a:lnTo>
                  <a:pt x="39624" y="126492"/>
                </a:lnTo>
                <a:close/>
              </a:path>
              <a:path w="52070" h="132714">
                <a:moveTo>
                  <a:pt x="35051" y="15240"/>
                </a:moveTo>
                <a:lnTo>
                  <a:pt x="15240" y="15240"/>
                </a:lnTo>
                <a:lnTo>
                  <a:pt x="15240" y="16764"/>
                </a:lnTo>
                <a:lnTo>
                  <a:pt x="18287" y="19811"/>
                </a:lnTo>
                <a:lnTo>
                  <a:pt x="18287" y="24383"/>
                </a:lnTo>
                <a:lnTo>
                  <a:pt x="19812" y="30479"/>
                </a:lnTo>
                <a:lnTo>
                  <a:pt x="19812" y="117348"/>
                </a:lnTo>
                <a:lnTo>
                  <a:pt x="18287" y="121920"/>
                </a:lnTo>
                <a:lnTo>
                  <a:pt x="18287" y="124968"/>
                </a:lnTo>
                <a:lnTo>
                  <a:pt x="16763" y="126492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0396"/>
                </a:lnTo>
                <a:lnTo>
                  <a:pt x="35051" y="15240"/>
                </a:lnTo>
                <a:close/>
              </a:path>
              <a:path w="52070" h="132714">
                <a:moveTo>
                  <a:pt x="35051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4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23459" y="4082796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70">
                <a:moveTo>
                  <a:pt x="44195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5" y="86867"/>
                </a:lnTo>
                <a:close/>
              </a:path>
              <a:path w="94614" h="90170">
                <a:moveTo>
                  <a:pt x="94487" y="86867"/>
                </a:moveTo>
                <a:lnTo>
                  <a:pt x="51815" y="86867"/>
                </a:lnTo>
                <a:lnTo>
                  <a:pt x="50291" y="89915"/>
                </a:lnTo>
                <a:lnTo>
                  <a:pt x="94487" y="89915"/>
                </a:lnTo>
                <a:lnTo>
                  <a:pt x="94487" y="86867"/>
                </a:lnTo>
                <a:close/>
              </a:path>
              <a:path w="94614" h="90170">
                <a:moveTo>
                  <a:pt x="45211" y="12191"/>
                </a:moveTo>
                <a:lnTo>
                  <a:pt x="24384" y="12191"/>
                </a:lnTo>
                <a:lnTo>
                  <a:pt x="27431" y="15239"/>
                </a:lnTo>
                <a:lnTo>
                  <a:pt x="27431" y="21335"/>
                </a:lnTo>
                <a:lnTo>
                  <a:pt x="25907" y="27431"/>
                </a:lnTo>
                <a:lnTo>
                  <a:pt x="24384" y="38100"/>
                </a:lnTo>
                <a:lnTo>
                  <a:pt x="16763" y="70103"/>
                </a:lnTo>
                <a:lnTo>
                  <a:pt x="6095" y="86867"/>
                </a:lnTo>
                <a:lnTo>
                  <a:pt x="35051" y="86867"/>
                </a:lnTo>
                <a:lnTo>
                  <a:pt x="35051" y="85343"/>
                </a:lnTo>
                <a:lnTo>
                  <a:pt x="33527" y="85343"/>
                </a:lnTo>
                <a:lnTo>
                  <a:pt x="32003" y="83820"/>
                </a:lnTo>
                <a:lnTo>
                  <a:pt x="32003" y="82296"/>
                </a:lnTo>
                <a:lnTo>
                  <a:pt x="30479" y="80772"/>
                </a:lnTo>
                <a:lnTo>
                  <a:pt x="32003" y="76200"/>
                </a:lnTo>
                <a:lnTo>
                  <a:pt x="33527" y="70103"/>
                </a:lnTo>
                <a:lnTo>
                  <a:pt x="42672" y="24383"/>
                </a:lnTo>
                <a:lnTo>
                  <a:pt x="49482" y="19264"/>
                </a:lnTo>
                <a:lnTo>
                  <a:pt x="51143" y="18287"/>
                </a:lnTo>
                <a:lnTo>
                  <a:pt x="44195" y="18287"/>
                </a:lnTo>
                <a:lnTo>
                  <a:pt x="45211" y="12191"/>
                </a:lnTo>
                <a:close/>
              </a:path>
              <a:path w="94614" h="90170">
                <a:moveTo>
                  <a:pt x="93471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4" y="16763"/>
                </a:lnTo>
                <a:lnTo>
                  <a:pt x="77724" y="27431"/>
                </a:lnTo>
                <a:lnTo>
                  <a:pt x="76200" y="35051"/>
                </a:lnTo>
                <a:lnTo>
                  <a:pt x="68579" y="70103"/>
                </a:lnTo>
                <a:lnTo>
                  <a:pt x="68579" y="76200"/>
                </a:lnTo>
                <a:lnTo>
                  <a:pt x="65531" y="82296"/>
                </a:lnTo>
                <a:lnTo>
                  <a:pt x="60960" y="86867"/>
                </a:lnTo>
                <a:lnTo>
                  <a:pt x="88391" y="86867"/>
                </a:lnTo>
                <a:lnTo>
                  <a:pt x="86867" y="85343"/>
                </a:lnTo>
                <a:lnTo>
                  <a:pt x="85343" y="85343"/>
                </a:lnTo>
                <a:lnTo>
                  <a:pt x="83819" y="83820"/>
                </a:lnTo>
                <a:lnTo>
                  <a:pt x="83819" y="76200"/>
                </a:lnTo>
                <a:lnTo>
                  <a:pt x="85343" y="70103"/>
                </a:lnTo>
                <a:lnTo>
                  <a:pt x="92963" y="33527"/>
                </a:lnTo>
                <a:lnTo>
                  <a:pt x="94487" y="25907"/>
                </a:lnTo>
                <a:lnTo>
                  <a:pt x="94487" y="15239"/>
                </a:lnTo>
                <a:lnTo>
                  <a:pt x="93471" y="12191"/>
                </a:lnTo>
                <a:close/>
              </a:path>
              <a:path w="94614" h="90170">
                <a:moveTo>
                  <a:pt x="82295" y="0"/>
                </a:moveTo>
                <a:lnTo>
                  <a:pt x="77724" y="0"/>
                </a:lnTo>
                <a:lnTo>
                  <a:pt x="69699" y="1143"/>
                </a:lnTo>
                <a:lnTo>
                  <a:pt x="61531" y="4572"/>
                </a:lnTo>
                <a:lnTo>
                  <a:pt x="53078" y="10286"/>
                </a:lnTo>
                <a:lnTo>
                  <a:pt x="44195" y="18287"/>
                </a:lnTo>
                <a:lnTo>
                  <a:pt x="51143" y="18287"/>
                </a:lnTo>
                <a:lnTo>
                  <a:pt x="56006" y="15430"/>
                </a:lnTo>
                <a:lnTo>
                  <a:pt x="61960" y="13025"/>
                </a:lnTo>
                <a:lnTo>
                  <a:pt x="67055" y="12191"/>
                </a:lnTo>
                <a:lnTo>
                  <a:pt x="93471" y="12191"/>
                </a:lnTo>
                <a:lnTo>
                  <a:pt x="91439" y="6096"/>
                </a:lnTo>
                <a:lnTo>
                  <a:pt x="88391" y="4572"/>
                </a:lnTo>
                <a:lnTo>
                  <a:pt x="85343" y="1524"/>
                </a:lnTo>
                <a:lnTo>
                  <a:pt x="82295" y="0"/>
                </a:lnTo>
                <a:close/>
              </a:path>
              <a:path w="94614" h="90170">
                <a:moveTo>
                  <a:pt x="47243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5239" y="13715"/>
                </a:lnTo>
                <a:lnTo>
                  <a:pt x="18287" y="13715"/>
                </a:lnTo>
                <a:lnTo>
                  <a:pt x="19812" y="12191"/>
                </a:lnTo>
                <a:lnTo>
                  <a:pt x="45211" y="12191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745735" y="3810000"/>
            <a:ext cx="96012" cy="899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366259" y="3930396"/>
            <a:ext cx="144779" cy="1402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881371" y="384886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82667" y="395325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582667" y="398907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126735" y="4003548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8" y="16763"/>
                </a:moveTo>
                <a:lnTo>
                  <a:pt x="18287" y="16763"/>
                </a:lnTo>
                <a:lnTo>
                  <a:pt x="18287" y="24383"/>
                </a:lnTo>
                <a:lnTo>
                  <a:pt x="16763" y="28955"/>
                </a:lnTo>
                <a:lnTo>
                  <a:pt x="13715" y="33527"/>
                </a:lnTo>
                <a:lnTo>
                  <a:pt x="10667" y="36575"/>
                </a:lnTo>
                <a:lnTo>
                  <a:pt x="6096" y="39624"/>
                </a:lnTo>
                <a:lnTo>
                  <a:pt x="0" y="41148"/>
                </a:lnTo>
                <a:lnTo>
                  <a:pt x="0" y="45720"/>
                </a:lnTo>
                <a:lnTo>
                  <a:pt x="25908" y="22859"/>
                </a:lnTo>
                <a:lnTo>
                  <a:pt x="25908" y="16763"/>
                </a:lnTo>
                <a:close/>
              </a:path>
              <a:path w="26035" h="45720">
                <a:moveTo>
                  <a:pt x="15239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1"/>
                </a:lnTo>
                <a:lnTo>
                  <a:pt x="1524" y="15239"/>
                </a:lnTo>
                <a:lnTo>
                  <a:pt x="6096" y="19811"/>
                </a:lnTo>
                <a:lnTo>
                  <a:pt x="10667" y="19811"/>
                </a:lnTo>
                <a:lnTo>
                  <a:pt x="12191" y="18287"/>
                </a:lnTo>
                <a:lnTo>
                  <a:pt x="15239" y="16763"/>
                </a:lnTo>
                <a:lnTo>
                  <a:pt x="25908" y="16763"/>
                </a:lnTo>
                <a:lnTo>
                  <a:pt x="25908" y="12191"/>
                </a:lnTo>
                <a:lnTo>
                  <a:pt x="24384" y="7620"/>
                </a:lnTo>
                <a:lnTo>
                  <a:pt x="18287" y="152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812535" y="3904488"/>
            <a:ext cx="196596" cy="15087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461759" y="397154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582156" y="4009644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5" h="74929">
                <a:moveTo>
                  <a:pt x="40131" y="7619"/>
                </a:moveTo>
                <a:lnTo>
                  <a:pt x="24384" y="7619"/>
                </a:lnTo>
                <a:lnTo>
                  <a:pt x="27432" y="9143"/>
                </a:lnTo>
                <a:lnTo>
                  <a:pt x="33527" y="15239"/>
                </a:lnTo>
                <a:lnTo>
                  <a:pt x="35051" y="18287"/>
                </a:lnTo>
                <a:lnTo>
                  <a:pt x="35051" y="30479"/>
                </a:lnTo>
                <a:lnTo>
                  <a:pt x="32003" y="36575"/>
                </a:lnTo>
                <a:lnTo>
                  <a:pt x="25908" y="44195"/>
                </a:lnTo>
                <a:lnTo>
                  <a:pt x="21645" y="50196"/>
                </a:lnTo>
                <a:lnTo>
                  <a:pt x="15811" y="56768"/>
                </a:lnTo>
                <a:lnTo>
                  <a:pt x="8443" y="64007"/>
                </a:lnTo>
                <a:lnTo>
                  <a:pt x="0" y="71627"/>
                </a:lnTo>
                <a:lnTo>
                  <a:pt x="0" y="74675"/>
                </a:lnTo>
                <a:lnTo>
                  <a:pt x="42672" y="74675"/>
                </a:lnTo>
                <a:lnTo>
                  <a:pt x="46329" y="65531"/>
                </a:lnTo>
                <a:lnTo>
                  <a:pt x="10668" y="65531"/>
                </a:lnTo>
                <a:lnTo>
                  <a:pt x="13716" y="64007"/>
                </a:lnTo>
                <a:lnTo>
                  <a:pt x="18288" y="57911"/>
                </a:lnTo>
                <a:lnTo>
                  <a:pt x="27432" y="48767"/>
                </a:lnTo>
                <a:lnTo>
                  <a:pt x="33527" y="41148"/>
                </a:lnTo>
                <a:lnTo>
                  <a:pt x="38100" y="35051"/>
                </a:lnTo>
                <a:lnTo>
                  <a:pt x="41148" y="30479"/>
                </a:lnTo>
                <a:lnTo>
                  <a:pt x="42672" y="25907"/>
                </a:lnTo>
                <a:lnTo>
                  <a:pt x="44196" y="22859"/>
                </a:lnTo>
                <a:lnTo>
                  <a:pt x="44196" y="13715"/>
                </a:lnTo>
                <a:lnTo>
                  <a:pt x="40131" y="7619"/>
                </a:lnTo>
                <a:close/>
              </a:path>
              <a:path w="48895" h="74929">
                <a:moveTo>
                  <a:pt x="48768" y="59435"/>
                </a:moveTo>
                <a:lnTo>
                  <a:pt x="45720" y="59435"/>
                </a:lnTo>
                <a:lnTo>
                  <a:pt x="45720" y="60959"/>
                </a:lnTo>
                <a:lnTo>
                  <a:pt x="42672" y="64007"/>
                </a:lnTo>
                <a:lnTo>
                  <a:pt x="41148" y="64007"/>
                </a:lnTo>
                <a:lnTo>
                  <a:pt x="39624" y="65531"/>
                </a:lnTo>
                <a:lnTo>
                  <a:pt x="46329" y="65531"/>
                </a:lnTo>
                <a:lnTo>
                  <a:pt x="48768" y="59435"/>
                </a:lnTo>
                <a:close/>
              </a:path>
              <a:path w="48895" h="74929">
                <a:moveTo>
                  <a:pt x="28955" y="0"/>
                </a:moveTo>
                <a:lnTo>
                  <a:pt x="16764" y="0"/>
                </a:lnTo>
                <a:lnTo>
                  <a:pt x="12192" y="1524"/>
                </a:lnTo>
                <a:lnTo>
                  <a:pt x="9144" y="4572"/>
                </a:lnTo>
                <a:lnTo>
                  <a:pt x="4572" y="7619"/>
                </a:lnTo>
                <a:lnTo>
                  <a:pt x="1524" y="19811"/>
                </a:lnTo>
                <a:lnTo>
                  <a:pt x="3048" y="19811"/>
                </a:lnTo>
                <a:lnTo>
                  <a:pt x="4572" y="16763"/>
                </a:lnTo>
                <a:lnTo>
                  <a:pt x="7620" y="12191"/>
                </a:lnTo>
                <a:lnTo>
                  <a:pt x="16764" y="7619"/>
                </a:lnTo>
                <a:lnTo>
                  <a:pt x="40131" y="7619"/>
                </a:lnTo>
                <a:lnTo>
                  <a:pt x="38100" y="4572"/>
                </a:lnTo>
                <a:lnTo>
                  <a:pt x="33527" y="1524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475476" y="3764280"/>
            <a:ext cx="85725" cy="134620"/>
          </a:xfrm>
          <a:custGeom>
            <a:avLst/>
            <a:gdLst/>
            <a:ahLst/>
            <a:cxnLst/>
            <a:rect l="l" t="t" r="r" b="b"/>
            <a:pathLst>
              <a:path w="85725" h="134620">
                <a:moveTo>
                  <a:pt x="70945" y="15240"/>
                </a:moveTo>
                <a:lnTo>
                  <a:pt x="42672" y="15240"/>
                </a:lnTo>
                <a:lnTo>
                  <a:pt x="48768" y="18288"/>
                </a:lnTo>
                <a:lnTo>
                  <a:pt x="59435" y="28955"/>
                </a:lnTo>
                <a:lnTo>
                  <a:pt x="60959" y="35051"/>
                </a:lnTo>
                <a:lnTo>
                  <a:pt x="60959" y="44196"/>
                </a:lnTo>
                <a:lnTo>
                  <a:pt x="39219" y="90106"/>
                </a:lnTo>
                <a:lnTo>
                  <a:pt x="0" y="129540"/>
                </a:lnTo>
                <a:lnTo>
                  <a:pt x="0" y="134112"/>
                </a:lnTo>
                <a:lnTo>
                  <a:pt x="76200" y="134112"/>
                </a:lnTo>
                <a:lnTo>
                  <a:pt x="81578" y="118872"/>
                </a:lnTo>
                <a:lnTo>
                  <a:pt x="19812" y="118872"/>
                </a:lnTo>
                <a:lnTo>
                  <a:pt x="24145" y="115181"/>
                </a:lnTo>
                <a:lnTo>
                  <a:pt x="30479" y="108775"/>
                </a:lnTo>
                <a:lnTo>
                  <a:pt x="39100" y="99798"/>
                </a:lnTo>
                <a:lnTo>
                  <a:pt x="50292" y="88392"/>
                </a:lnTo>
                <a:lnTo>
                  <a:pt x="76200" y="48768"/>
                </a:lnTo>
                <a:lnTo>
                  <a:pt x="77724" y="41148"/>
                </a:lnTo>
                <a:lnTo>
                  <a:pt x="77724" y="35051"/>
                </a:lnTo>
                <a:lnTo>
                  <a:pt x="77128" y="28455"/>
                </a:lnTo>
                <a:lnTo>
                  <a:pt x="75247" y="22288"/>
                </a:lnTo>
                <a:lnTo>
                  <a:pt x="71937" y="16406"/>
                </a:lnTo>
                <a:lnTo>
                  <a:pt x="70945" y="15240"/>
                </a:lnTo>
                <a:close/>
              </a:path>
              <a:path w="85725" h="134620">
                <a:moveTo>
                  <a:pt x="85344" y="108203"/>
                </a:moveTo>
                <a:lnTo>
                  <a:pt x="82296" y="108203"/>
                </a:lnTo>
                <a:lnTo>
                  <a:pt x="79248" y="114300"/>
                </a:lnTo>
                <a:lnTo>
                  <a:pt x="76200" y="115824"/>
                </a:lnTo>
                <a:lnTo>
                  <a:pt x="74675" y="117348"/>
                </a:lnTo>
                <a:lnTo>
                  <a:pt x="71627" y="117348"/>
                </a:lnTo>
                <a:lnTo>
                  <a:pt x="68579" y="118872"/>
                </a:lnTo>
                <a:lnTo>
                  <a:pt x="81578" y="118872"/>
                </a:lnTo>
                <a:lnTo>
                  <a:pt x="85344" y="108203"/>
                </a:lnTo>
                <a:close/>
              </a:path>
              <a:path w="85725" h="134620">
                <a:moveTo>
                  <a:pt x="41148" y="0"/>
                </a:moveTo>
                <a:lnTo>
                  <a:pt x="7429" y="22098"/>
                </a:lnTo>
                <a:lnTo>
                  <a:pt x="3048" y="38100"/>
                </a:lnTo>
                <a:lnTo>
                  <a:pt x="7620" y="38100"/>
                </a:lnTo>
                <a:lnTo>
                  <a:pt x="9144" y="30479"/>
                </a:lnTo>
                <a:lnTo>
                  <a:pt x="13715" y="24383"/>
                </a:lnTo>
                <a:lnTo>
                  <a:pt x="18287" y="21336"/>
                </a:lnTo>
                <a:lnTo>
                  <a:pt x="22860" y="16764"/>
                </a:lnTo>
                <a:lnTo>
                  <a:pt x="28955" y="15240"/>
                </a:lnTo>
                <a:lnTo>
                  <a:pt x="70945" y="15240"/>
                </a:lnTo>
                <a:lnTo>
                  <a:pt x="67055" y="10668"/>
                </a:lnTo>
                <a:lnTo>
                  <a:pt x="61293" y="6429"/>
                </a:lnTo>
                <a:lnTo>
                  <a:pt x="55245" y="3048"/>
                </a:lnTo>
                <a:lnTo>
                  <a:pt x="48625" y="80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472428" y="4081272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20" h="91439">
                <a:moveTo>
                  <a:pt x="44196" y="88391"/>
                </a:moveTo>
                <a:lnTo>
                  <a:pt x="1524" y="88391"/>
                </a:lnTo>
                <a:lnTo>
                  <a:pt x="0" y="91439"/>
                </a:lnTo>
                <a:lnTo>
                  <a:pt x="44196" y="91439"/>
                </a:lnTo>
                <a:lnTo>
                  <a:pt x="44196" y="88391"/>
                </a:lnTo>
                <a:close/>
              </a:path>
              <a:path w="96520" h="91439">
                <a:moveTo>
                  <a:pt x="96012" y="88391"/>
                </a:moveTo>
                <a:lnTo>
                  <a:pt x="51816" y="88391"/>
                </a:lnTo>
                <a:lnTo>
                  <a:pt x="51816" y="91439"/>
                </a:lnTo>
                <a:lnTo>
                  <a:pt x="96012" y="91439"/>
                </a:lnTo>
                <a:lnTo>
                  <a:pt x="96012" y="88391"/>
                </a:lnTo>
                <a:close/>
              </a:path>
              <a:path w="96520" h="91439">
                <a:moveTo>
                  <a:pt x="45602" y="13715"/>
                </a:moveTo>
                <a:lnTo>
                  <a:pt x="25908" y="13715"/>
                </a:lnTo>
                <a:lnTo>
                  <a:pt x="27432" y="15239"/>
                </a:lnTo>
                <a:lnTo>
                  <a:pt x="27432" y="27431"/>
                </a:lnTo>
                <a:lnTo>
                  <a:pt x="24384" y="38100"/>
                </a:lnTo>
                <a:lnTo>
                  <a:pt x="18287" y="71627"/>
                </a:lnTo>
                <a:lnTo>
                  <a:pt x="16763" y="77724"/>
                </a:lnTo>
                <a:lnTo>
                  <a:pt x="15239" y="82296"/>
                </a:lnTo>
                <a:lnTo>
                  <a:pt x="12192" y="83820"/>
                </a:lnTo>
                <a:lnTo>
                  <a:pt x="10668" y="86867"/>
                </a:lnTo>
                <a:lnTo>
                  <a:pt x="7620" y="88391"/>
                </a:lnTo>
                <a:lnTo>
                  <a:pt x="39624" y="88391"/>
                </a:lnTo>
                <a:lnTo>
                  <a:pt x="36575" y="86867"/>
                </a:lnTo>
                <a:lnTo>
                  <a:pt x="35051" y="86867"/>
                </a:lnTo>
                <a:lnTo>
                  <a:pt x="33527" y="85344"/>
                </a:lnTo>
                <a:lnTo>
                  <a:pt x="33527" y="83820"/>
                </a:lnTo>
                <a:lnTo>
                  <a:pt x="32003" y="82296"/>
                </a:lnTo>
                <a:lnTo>
                  <a:pt x="32003" y="77724"/>
                </a:lnTo>
                <a:lnTo>
                  <a:pt x="33527" y="71627"/>
                </a:lnTo>
                <a:lnTo>
                  <a:pt x="44196" y="24383"/>
                </a:lnTo>
                <a:lnTo>
                  <a:pt x="50086" y="19811"/>
                </a:lnTo>
                <a:lnTo>
                  <a:pt x="44196" y="19811"/>
                </a:lnTo>
                <a:lnTo>
                  <a:pt x="45602" y="13715"/>
                </a:lnTo>
                <a:close/>
              </a:path>
              <a:path w="96520" h="91439">
                <a:moveTo>
                  <a:pt x="94996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4" y="18287"/>
                </a:lnTo>
                <a:lnTo>
                  <a:pt x="79248" y="21335"/>
                </a:lnTo>
                <a:lnTo>
                  <a:pt x="79248" y="27431"/>
                </a:lnTo>
                <a:lnTo>
                  <a:pt x="77724" y="35051"/>
                </a:lnTo>
                <a:lnTo>
                  <a:pt x="70103" y="71627"/>
                </a:lnTo>
                <a:lnTo>
                  <a:pt x="68579" y="76200"/>
                </a:lnTo>
                <a:lnTo>
                  <a:pt x="68579" y="80772"/>
                </a:lnTo>
                <a:lnTo>
                  <a:pt x="64007" y="85344"/>
                </a:lnTo>
                <a:lnTo>
                  <a:pt x="57912" y="88391"/>
                </a:lnTo>
                <a:lnTo>
                  <a:pt x="91440" y="88391"/>
                </a:lnTo>
                <a:lnTo>
                  <a:pt x="88392" y="86867"/>
                </a:lnTo>
                <a:lnTo>
                  <a:pt x="86868" y="86867"/>
                </a:lnTo>
                <a:lnTo>
                  <a:pt x="86868" y="85344"/>
                </a:lnTo>
                <a:lnTo>
                  <a:pt x="85344" y="83820"/>
                </a:lnTo>
                <a:lnTo>
                  <a:pt x="85344" y="82296"/>
                </a:lnTo>
                <a:lnTo>
                  <a:pt x="83820" y="80772"/>
                </a:lnTo>
                <a:lnTo>
                  <a:pt x="85344" y="76200"/>
                </a:lnTo>
                <a:lnTo>
                  <a:pt x="85344" y="71627"/>
                </a:lnTo>
                <a:lnTo>
                  <a:pt x="94488" y="33527"/>
                </a:lnTo>
                <a:lnTo>
                  <a:pt x="96012" y="25907"/>
                </a:lnTo>
                <a:lnTo>
                  <a:pt x="96012" y="15239"/>
                </a:lnTo>
                <a:lnTo>
                  <a:pt x="94996" y="12191"/>
                </a:lnTo>
                <a:close/>
              </a:path>
              <a:path w="96520" h="91439">
                <a:moveTo>
                  <a:pt x="82296" y="0"/>
                </a:moveTo>
                <a:lnTo>
                  <a:pt x="77724" y="0"/>
                </a:lnTo>
                <a:lnTo>
                  <a:pt x="70556" y="1166"/>
                </a:lnTo>
                <a:lnTo>
                  <a:pt x="62674" y="4762"/>
                </a:lnTo>
                <a:lnTo>
                  <a:pt x="53935" y="10929"/>
                </a:lnTo>
                <a:lnTo>
                  <a:pt x="44196" y="19811"/>
                </a:lnTo>
                <a:lnTo>
                  <a:pt x="50086" y="19811"/>
                </a:lnTo>
                <a:lnTo>
                  <a:pt x="50792" y="19264"/>
                </a:lnTo>
                <a:lnTo>
                  <a:pt x="56959" y="15430"/>
                </a:lnTo>
                <a:lnTo>
                  <a:pt x="62841" y="13025"/>
                </a:lnTo>
                <a:lnTo>
                  <a:pt x="68579" y="12191"/>
                </a:lnTo>
                <a:lnTo>
                  <a:pt x="94996" y="12191"/>
                </a:lnTo>
                <a:lnTo>
                  <a:pt x="92964" y="6096"/>
                </a:lnTo>
                <a:lnTo>
                  <a:pt x="89916" y="4572"/>
                </a:lnTo>
                <a:lnTo>
                  <a:pt x="86868" y="1524"/>
                </a:lnTo>
                <a:lnTo>
                  <a:pt x="82296" y="0"/>
                </a:lnTo>
                <a:close/>
              </a:path>
              <a:path w="96520" h="91439">
                <a:moveTo>
                  <a:pt x="48768" y="0"/>
                </a:moveTo>
                <a:lnTo>
                  <a:pt x="44196" y="0"/>
                </a:lnTo>
                <a:lnTo>
                  <a:pt x="15239" y="10667"/>
                </a:lnTo>
                <a:lnTo>
                  <a:pt x="16763" y="15239"/>
                </a:lnTo>
                <a:lnTo>
                  <a:pt x="19812" y="13715"/>
                </a:lnTo>
                <a:lnTo>
                  <a:pt x="45602" y="13715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89903" y="3930396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79" h="91439">
                <a:moveTo>
                  <a:pt x="74675" y="6096"/>
                </a:moveTo>
                <a:lnTo>
                  <a:pt x="53340" y="6096"/>
                </a:lnTo>
                <a:lnTo>
                  <a:pt x="57912" y="7620"/>
                </a:lnTo>
                <a:lnTo>
                  <a:pt x="60960" y="13715"/>
                </a:lnTo>
                <a:lnTo>
                  <a:pt x="60960" y="19811"/>
                </a:lnTo>
                <a:lnTo>
                  <a:pt x="59436" y="28955"/>
                </a:lnTo>
                <a:lnTo>
                  <a:pt x="59436" y="32003"/>
                </a:lnTo>
                <a:lnTo>
                  <a:pt x="47720" y="35647"/>
                </a:lnTo>
                <a:lnTo>
                  <a:pt x="37718" y="39433"/>
                </a:lnTo>
                <a:lnTo>
                  <a:pt x="22860" y="45720"/>
                </a:lnTo>
                <a:lnTo>
                  <a:pt x="16763" y="50291"/>
                </a:lnTo>
                <a:lnTo>
                  <a:pt x="10668" y="53339"/>
                </a:lnTo>
                <a:lnTo>
                  <a:pt x="7620" y="57911"/>
                </a:lnTo>
                <a:lnTo>
                  <a:pt x="4572" y="60959"/>
                </a:lnTo>
                <a:lnTo>
                  <a:pt x="3048" y="65531"/>
                </a:lnTo>
                <a:lnTo>
                  <a:pt x="1524" y="68579"/>
                </a:lnTo>
                <a:lnTo>
                  <a:pt x="0" y="76200"/>
                </a:lnTo>
                <a:lnTo>
                  <a:pt x="1524" y="82296"/>
                </a:lnTo>
                <a:lnTo>
                  <a:pt x="4572" y="85343"/>
                </a:lnTo>
                <a:lnTo>
                  <a:pt x="7620" y="89915"/>
                </a:lnTo>
                <a:lnTo>
                  <a:pt x="12192" y="91439"/>
                </a:lnTo>
                <a:lnTo>
                  <a:pt x="25908" y="91439"/>
                </a:lnTo>
                <a:lnTo>
                  <a:pt x="30480" y="89915"/>
                </a:lnTo>
                <a:lnTo>
                  <a:pt x="32004" y="88391"/>
                </a:lnTo>
                <a:lnTo>
                  <a:pt x="39624" y="83820"/>
                </a:lnTo>
                <a:lnTo>
                  <a:pt x="44196" y="80772"/>
                </a:lnTo>
                <a:lnTo>
                  <a:pt x="25908" y="80772"/>
                </a:lnTo>
                <a:lnTo>
                  <a:pt x="22860" y="79248"/>
                </a:lnTo>
                <a:lnTo>
                  <a:pt x="21336" y="76200"/>
                </a:lnTo>
                <a:lnTo>
                  <a:pt x="18287" y="73151"/>
                </a:lnTo>
                <a:lnTo>
                  <a:pt x="18287" y="70103"/>
                </a:lnTo>
                <a:lnTo>
                  <a:pt x="19812" y="64007"/>
                </a:lnTo>
                <a:lnTo>
                  <a:pt x="19812" y="60959"/>
                </a:lnTo>
                <a:lnTo>
                  <a:pt x="21336" y="57911"/>
                </a:lnTo>
                <a:lnTo>
                  <a:pt x="27432" y="51815"/>
                </a:lnTo>
                <a:lnTo>
                  <a:pt x="32004" y="48767"/>
                </a:lnTo>
                <a:lnTo>
                  <a:pt x="47244" y="41148"/>
                </a:lnTo>
                <a:lnTo>
                  <a:pt x="57912" y="38100"/>
                </a:lnTo>
                <a:lnTo>
                  <a:pt x="72847" y="38100"/>
                </a:lnTo>
                <a:lnTo>
                  <a:pt x="74675" y="28955"/>
                </a:lnTo>
                <a:lnTo>
                  <a:pt x="77724" y="21335"/>
                </a:lnTo>
                <a:lnTo>
                  <a:pt x="77724" y="12191"/>
                </a:lnTo>
                <a:lnTo>
                  <a:pt x="74675" y="6096"/>
                </a:lnTo>
                <a:close/>
              </a:path>
              <a:path w="81279" h="91439">
                <a:moveTo>
                  <a:pt x="67056" y="77724"/>
                </a:moveTo>
                <a:lnTo>
                  <a:pt x="48768" y="77724"/>
                </a:lnTo>
                <a:lnTo>
                  <a:pt x="48768" y="86867"/>
                </a:lnTo>
                <a:lnTo>
                  <a:pt x="50292" y="88391"/>
                </a:lnTo>
                <a:lnTo>
                  <a:pt x="51816" y="91439"/>
                </a:lnTo>
                <a:lnTo>
                  <a:pt x="56387" y="91439"/>
                </a:lnTo>
                <a:lnTo>
                  <a:pt x="62126" y="90582"/>
                </a:lnTo>
                <a:lnTo>
                  <a:pt x="68008" y="88010"/>
                </a:lnTo>
                <a:lnTo>
                  <a:pt x="74175" y="83724"/>
                </a:lnTo>
                <a:lnTo>
                  <a:pt x="79096" y="79248"/>
                </a:lnTo>
                <a:lnTo>
                  <a:pt x="67056" y="79248"/>
                </a:lnTo>
                <a:lnTo>
                  <a:pt x="67056" y="77724"/>
                </a:lnTo>
                <a:close/>
              </a:path>
              <a:path w="81279" h="91439">
                <a:moveTo>
                  <a:pt x="72847" y="38100"/>
                </a:moveTo>
                <a:lnTo>
                  <a:pt x="57912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5051" y="80772"/>
                </a:lnTo>
                <a:lnTo>
                  <a:pt x="44196" y="80772"/>
                </a:lnTo>
                <a:lnTo>
                  <a:pt x="48768" y="77724"/>
                </a:lnTo>
                <a:lnTo>
                  <a:pt x="67056" y="77724"/>
                </a:lnTo>
                <a:lnTo>
                  <a:pt x="65532" y="76200"/>
                </a:lnTo>
                <a:lnTo>
                  <a:pt x="65532" y="74675"/>
                </a:lnTo>
                <a:lnTo>
                  <a:pt x="67056" y="73151"/>
                </a:lnTo>
                <a:lnTo>
                  <a:pt x="67056" y="68579"/>
                </a:lnTo>
                <a:lnTo>
                  <a:pt x="68580" y="59435"/>
                </a:lnTo>
                <a:lnTo>
                  <a:pt x="72847" y="38100"/>
                </a:lnTo>
                <a:close/>
              </a:path>
              <a:path w="81279" h="91439">
                <a:moveTo>
                  <a:pt x="80772" y="71627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8" y="79248"/>
                </a:lnTo>
                <a:lnTo>
                  <a:pt x="79096" y="79248"/>
                </a:lnTo>
                <a:lnTo>
                  <a:pt x="80772" y="77724"/>
                </a:lnTo>
                <a:lnTo>
                  <a:pt x="80772" y="71627"/>
                </a:lnTo>
                <a:close/>
              </a:path>
              <a:path w="81279" h="91439">
                <a:moveTo>
                  <a:pt x="59436" y="0"/>
                </a:moveTo>
                <a:lnTo>
                  <a:pt x="42672" y="0"/>
                </a:lnTo>
                <a:lnTo>
                  <a:pt x="33528" y="1524"/>
                </a:lnTo>
                <a:lnTo>
                  <a:pt x="27432" y="6096"/>
                </a:lnTo>
                <a:lnTo>
                  <a:pt x="19812" y="10667"/>
                </a:lnTo>
                <a:lnTo>
                  <a:pt x="16763" y="16763"/>
                </a:lnTo>
                <a:lnTo>
                  <a:pt x="15240" y="21335"/>
                </a:lnTo>
                <a:lnTo>
                  <a:pt x="15240" y="27431"/>
                </a:lnTo>
                <a:lnTo>
                  <a:pt x="16763" y="28955"/>
                </a:lnTo>
                <a:lnTo>
                  <a:pt x="16763" y="30479"/>
                </a:lnTo>
                <a:lnTo>
                  <a:pt x="25908" y="30479"/>
                </a:lnTo>
                <a:lnTo>
                  <a:pt x="27432" y="28955"/>
                </a:lnTo>
                <a:lnTo>
                  <a:pt x="30480" y="27431"/>
                </a:lnTo>
                <a:lnTo>
                  <a:pt x="30480" y="24383"/>
                </a:lnTo>
                <a:lnTo>
                  <a:pt x="32004" y="21335"/>
                </a:lnTo>
                <a:lnTo>
                  <a:pt x="32004" y="16763"/>
                </a:lnTo>
                <a:lnTo>
                  <a:pt x="35051" y="10667"/>
                </a:lnTo>
                <a:lnTo>
                  <a:pt x="38100" y="9143"/>
                </a:lnTo>
                <a:lnTo>
                  <a:pt x="41148" y="6096"/>
                </a:lnTo>
                <a:lnTo>
                  <a:pt x="74675" y="6096"/>
                </a:lnTo>
                <a:lnTo>
                  <a:pt x="70104" y="3048"/>
                </a:lnTo>
                <a:lnTo>
                  <a:pt x="65532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79107" y="3758184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24384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48768"/>
                </a:lnTo>
                <a:close/>
              </a:path>
              <a:path w="53340" h="52070">
                <a:moveTo>
                  <a:pt x="53340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40" y="51816"/>
                </a:lnTo>
                <a:lnTo>
                  <a:pt x="53340" y="48768"/>
                </a:lnTo>
                <a:close/>
              </a:path>
              <a:path w="53340" h="52070">
                <a:moveTo>
                  <a:pt x="27432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4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9144" y="39624"/>
                </a:lnTo>
                <a:lnTo>
                  <a:pt x="9144" y="44196"/>
                </a:lnTo>
                <a:lnTo>
                  <a:pt x="6096" y="47244"/>
                </a:lnTo>
                <a:lnTo>
                  <a:pt x="6096" y="48768"/>
                </a:lnTo>
                <a:lnTo>
                  <a:pt x="18288" y="48768"/>
                </a:lnTo>
                <a:lnTo>
                  <a:pt x="18288" y="45720"/>
                </a:lnTo>
                <a:lnTo>
                  <a:pt x="16764" y="45720"/>
                </a:lnTo>
                <a:lnTo>
                  <a:pt x="18288" y="42672"/>
                </a:lnTo>
                <a:lnTo>
                  <a:pt x="18288" y="39624"/>
                </a:lnTo>
                <a:lnTo>
                  <a:pt x="24384" y="13716"/>
                </a:lnTo>
                <a:lnTo>
                  <a:pt x="27432" y="10668"/>
                </a:lnTo>
                <a:lnTo>
                  <a:pt x="24384" y="10668"/>
                </a:lnTo>
                <a:lnTo>
                  <a:pt x="27432" y="0"/>
                </a:lnTo>
                <a:close/>
              </a:path>
              <a:path w="53340" h="52070">
                <a:moveTo>
                  <a:pt x="53340" y="7620"/>
                </a:moveTo>
                <a:lnTo>
                  <a:pt x="42672" y="7620"/>
                </a:lnTo>
                <a:lnTo>
                  <a:pt x="42672" y="10668"/>
                </a:lnTo>
                <a:lnTo>
                  <a:pt x="44196" y="12192"/>
                </a:lnTo>
                <a:lnTo>
                  <a:pt x="44196" y="15240"/>
                </a:lnTo>
                <a:lnTo>
                  <a:pt x="42672" y="19812"/>
                </a:lnTo>
                <a:lnTo>
                  <a:pt x="38100" y="39624"/>
                </a:lnTo>
                <a:lnTo>
                  <a:pt x="38100" y="45720"/>
                </a:lnTo>
                <a:lnTo>
                  <a:pt x="35051" y="48768"/>
                </a:lnTo>
                <a:lnTo>
                  <a:pt x="48768" y="48768"/>
                </a:lnTo>
                <a:lnTo>
                  <a:pt x="47244" y="47244"/>
                </a:lnTo>
                <a:lnTo>
                  <a:pt x="47244" y="39624"/>
                </a:lnTo>
                <a:lnTo>
                  <a:pt x="51816" y="18288"/>
                </a:lnTo>
                <a:lnTo>
                  <a:pt x="53340" y="13716"/>
                </a:lnTo>
                <a:lnTo>
                  <a:pt x="53340" y="7620"/>
                </a:lnTo>
                <a:close/>
              </a:path>
              <a:path w="53340" h="52070">
                <a:moveTo>
                  <a:pt x="45720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4" y="10668"/>
                </a:lnTo>
                <a:lnTo>
                  <a:pt x="27432" y="10668"/>
                </a:lnTo>
                <a:lnTo>
                  <a:pt x="28956" y="9144"/>
                </a:lnTo>
                <a:lnTo>
                  <a:pt x="33527" y="7620"/>
                </a:lnTo>
                <a:lnTo>
                  <a:pt x="53340" y="7620"/>
                </a:lnTo>
                <a:lnTo>
                  <a:pt x="53340" y="6096"/>
                </a:lnTo>
                <a:lnTo>
                  <a:pt x="51816" y="3048"/>
                </a:lnTo>
                <a:lnTo>
                  <a:pt x="50292" y="3048"/>
                </a:lnTo>
                <a:lnTo>
                  <a:pt x="48768" y="1524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82867" y="4018788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5" h="50800">
                <a:moveTo>
                  <a:pt x="25908" y="48768"/>
                </a:moveTo>
                <a:lnTo>
                  <a:pt x="1524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5908" y="48768"/>
                </a:lnTo>
                <a:close/>
              </a:path>
              <a:path w="55245" h="50800">
                <a:moveTo>
                  <a:pt x="54864" y="48768"/>
                </a:moveTo>
                <a:lnTo>
                  <a:pt x="30480" y="48768"/>
                </a:lnTo>
                <a:lnTo>
                  <a:pt x="28956" y="50292"/>
                </a:lnTo>
                <a:lnTo>
                  <a:pt x="53340" y="50292"/>
                </a:lnTo>
                <a:lnTo>
                  <a:pt x="54864" y="48768"/>
                </a:lnTo>
                <a:close/>
              </a:path>
              <a:path w="55245" h="50800">
                <a:moveTo>
                  <a:pt x="27432" y="0"/>
                </a:moveTo>
                <a:lnTo>
                  <a:pt x="25908" y="0"/>
                </a:lnTo>
                <a:lnTo>
                  <a:pt x="9144" y="6096"/>
                </a:lnTo>
                <a:lnTo>
                  <a:pt x="9144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13716" y="21336"/>
                </a:lnTo>
                <a:lnTo>
                  <a:pt x="10668" y="39624"/>
                </a:lnTo>
                <a:lnTo>
                  <a:pt x="9144" y="44196"/>
                </a:lnTo>
                <a:lnTo>
                  <a:pt x="9144" y="45720"/>
                </a:lnTo>
                <a:lnTo>
                  <a:pt x="6096" y="48768"/>
                </a:lnTo>
                <a:lnTo>
                  <a:pt x="19812" y="48768"/>
                </a:lnTo>
                <a:lnTo>
                  <a:pt x="19812" y="47244"/>
                </a:lnTo>
                <a:lnTo>
                  <a:pt x="18287" y="47244"/>
                </a:lnTo>
                <a:lnTo>
                  <a:pt x="18287" y="42672"/>
                </a:lnTo>
                <a:lnTo>
                  <a:pt x="19812" y="39624"/>
                </a:lnTo>
                <a:lnTo>
                  <a:pt x="24384" y="13716"/>
                </a:lnTo>
                <a:lnTo>
                  <a:pt x="28448" y="10668"/>
                </a:lnTo>
                <a:lnTo>
                  <a:pt x="25908" y="10668"/>
                </a:lnTo>
                <a:lnTo>
                  <a:pt x="27432" y="0"/>
                </a:lnTo>
                <a:close/>
              </a:path>
              <a:path w="55245" h="50800">
                <a:moveTo>
                  <a:pt x="53340" y="6096"/>
                </a:moveTo>
                <a:lnTo>
                  <a:pt x="41148" y="6096"/>
                </a:lnTo>
                <a:lnTo>
                  <a:pt x="44196" y="7620"/>
                </a:lnTo>
                <a:lnTo>
                  <a:pt x="44196" y="9144"/>
                </a:lnTo>
                <a:lnTo>
                  <a:pt x="45720" y="12192"/>
                </a:lnTo>
                <a:lnTo>
                  <a:pt x="44196" y="15240"/>
                </a:lnTo>
                <a:lnTo>
                  <a:pt x="44196" y="19812"/>
                </a:lnTo>
                <a:lnTo>
                  <a:pt x="39624" y="39624"/>
                </a:lnTo>
                <a:lnTo>
                  <a:pt x="39624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48768"/>
                </a:lnTo>
                <a:lnTo>
                  <a:pt x="48768" y="48768"/>
                </a:lnTo>
                <a:lnTo>
                  <a:pt x="48768" y="47244"/>
                </a:lnTo>
                <a:lnTo>
                  <a:pt x="47244" y="45720"/>
                </a:lnTo>
                <a:lnTo>
                  <a:pt x="47244" y="42672"/>
                </a:lnTo>
                <a:lnTo>
                  <a:pt x="48768" y="39624"/>
                </a:lnTo>
                <a:lnTo>
                  <a:pt x="53340" y="18288"/>
                </a:lnTo>
                <a:lnTo>
                  <a:pt x="53340" y="13716"/>
                </a:lnTo>
                <a:lnTo>
                  <a:pt x="54864" y="10668"/>
                </a:lnTo>
                <a:lnTo>
                  <a:pt x="53340" y="9144"/>
                </a:lnTo>
                <a:lnTo>
                  <a:pt x="53340" y="6096"/>
                </a:lnTo>
                <a:close/>
              </a:path>
              <a:path w="55245" h="50800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5908" y="10668"/>
                </a:lnTo>
                <a:lnTo>
                  <a:pt x="28448" y="10668"/>
                </a:lnTo>
                <a:lnTo>
                  <a:pt x="30480" y="9144"/>
                </a:lnTo>
                <a:lnTo>
                  <a:pt x="35052" y="6096"/>
                </a:lnTo>
                <a:lnTo>
                  <a:pt x="53340" y="6096"/>
                </a:lnTo>
                <a:lnTo>
                  <a:pt x="51816" y="3048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307835" y="395173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07835" y="39883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33615" y="4651248"/>
            <a:ext cx="2161984" cy="1752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3231" y="4815078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74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51560" y="5001768"/>
            <a:ext cx="864108" cy="1219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8820" y="4949952"/>
            <a:ext cx="53340" cy="226060"/>
          </a:xfrm>
          <a:custGeom>
            <a:avLst/>
            <a:gdLst/>
            <a:ahLst/>
            <a:cxnLst/>
            <a:rect l="l" t="t" r="r" b="b"/>
            <a:pathLst>
              <a:path w="53339" h="226060">
                <a:moveTo>
                  <a:pt x="53340" y="0"/>
                </a:moveTo>
                <a:lnTo>
                  <a:pt x="20573" y="30099"/>
                </a:lnTo>
                <a:lnTo>
                  <a:pt x="18287" y="47243"/>
                </a:lnTo>
                <a:lnTo>
                  <a:pt x="18287" y="59436"/>
                </a:lnTo>
                <a:lnTo>
                  <a:pt x="21336" y="74675"/>
                </a:lnTo>
                <a:lnTo>
                  <a:pt x="21336" y="89915"/>
                </a:lnTo>
                <a:lnTo>
                  <a:pt x="0" y="109727"/>
                </a:lnTo>
                <a:lnTo>
                  <a:pt x="0" y="114300"/>
                </a:lnTo>
                <a:lnTo>
                  <a:pt x="7619" y="115824"/>
                </a:lnTo>
                <a:lnTo>
                  <a:pt x="13716" y="120396"/>
                </a:lnTo>
                <a:lnTo>
                  <a:pt x="19812" y="129539"/>
                </a:lnTo>
                <a:lnTo>
                  <a:pt x="21336" y="135636"/>
                </a:lnTo>
                <a:lnTo>
                  <a:pt x="21336" y="150875"/>
                </a:lnTo>
                <a:lnTo>
                  <a:pt x="18287" y="166115"/>
                </a:lnTo>
                <a:lnTo>
                  <a:pt x="18389" y="179831"/>
                </a:lnTo>
                <a:lnTo>
                  <a:pt x="38671" y="220027"/>
                </a:lnTo>
                <a:lnTo>
                  <a:pt x="53340" y="225551"/>
                </a:lnTo>
                <a:lnTo>
                  <a:pt x="53340" y="220979"/>
                </a:lnTo>
                <a:lnTo>
                  <a:pt x="45719" y="219455"/>
                </a:lnTo>
                <a:lnTo>
                  <a:pt x="39624" y="214884"/>
                </a:lnTo>
                <a:lnTo>
                  <a:pt x="36575" y="210312"/>
                </a:lnTo>
                <a:lnTo>
                  <a:pt x="33528" y="204215"/>
                </a:lnTo>
                <a:lnTo>
                  <a:pt x="32004" y="198120"/>
                </a:lnTo>
                <a:lnTo>
                  <a:pt x="32004" y="179831"/>
                </a:lnTo>
                <a:lnTo>
                  <a:pt x="35052" y="164591"/>
                </a:lnTo>
                <a:lnTo>
                  <a:pt x="35052" y="144779"/>
                </a:lnTo>
                <a:lnTo>
                  <a:pt x="7619" y="112775"/>
                </a:lnTo>
                <a:lnTo>
                  <a:pt x="14168" y="109061"/>
                </a:lnTo>
                <a:lnTo>
                  <a:pt x="20002" y="104775"/>
                </a:lnTo>
                <a:lnTo>
                  <a:pt x="24979" y="99917"/>
                </a:lnTo>
                <a:lnTo>
                  <a:pt x="28956" y="94487"/>
                </a:lnTo>
                <a:lnTo>
                  <a:pt x="35052" y="79248"/>
                </a:lnTo>
                <a:lnTo>
                  <a:pt x="35052" y="67055"/>
                </a:lnTo>
                <a:lnTo>
                  <a:pt x="33528" y="59436"/>
                </a:lnTo>
                <a:lnTo>
                  <a:pt x="33528" y="51815"/>
                </a:lnTo>
                <a:lnTo>
                  <a:pt x="32004" y="44196"/>
                </a:lnTo>
                <a:lnTo>
                  <a:pt x="30551" y="38385"/>
                </a:lnTo>
                <a:lnTo>
                  <a:pt x="30480" y="25908"/>
                </a:lnTo>
                <a:lnTo>
                  <a:pt x="53340" y="4572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348483" y="5018532"/>
            <a:ext cx="862584" cy="14020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291840" y="4991100"/>
            <a:ext cx="993648" cy="1325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229611" y="4949952"/>
            <a:ext cx="53340" cy="226060"/>
          </a:xfrm>
          <a:custGeom>
            <a:avLst/>
            <a:gdLst/>
            <a:ahLst/>
            <a:cxnLst/>
            <a:rect l="l" t="t" r="r" b="b"/>
            <a:pathLst>
              <a:path w="53339" h="226060">
                <a:moveTo>
                  <a:pt x="0" y="0"/>
                </a:moveTo>
                <a:lnTo>
                  <a:pt x="0" y="3048"/>
                </a:lnTo>
                <a:lnTo>
                  <a:pt x="7619" y="6096"/>
                </a:lnTo>
                <a:lnTo>
                  <a:pt x="13715" y="9143"/>
                </a:lnTo>
                <a:lnTo>
                  <a:pt x="16763" y="15239"/>
                </a:lnTo>
                <a:lnTo>
                  <a:pt x="19812" y="19812"/>
                </a:lnTo>
                <a:lnTo>
                  <a:pt x="22860" y="25908"/>
                </a:lnTo>
                <a:lnTo>
                  <a:pt x="22788" y="38385"/>
                </a:lnTo>
                <a:lnTo>
                  <a:pt x="21336" y="44196"/>
                </a:lnTo>
                <a:lnTo>
                  <a:pt x="19812" y="51815"/>
                </a:lnTo>
                <a:lnTo>
                  <a:pt x="19812" y="60960"/>
                </a:lnTo>
                <a:lnTo>
                  <a:pt x="18287" y="67055"/>
                </a:lnTo>
                <a:lnTo>
                  <a:pt x="18287" y="79248"/>
                </a:lnTo>
                <a:lnTo>
                  <a:pt x="45719" y="112775"/>
                </a:lnTo>
                <a:lnTo>
                  <a:pt x="39195" y="116252"/>
                </a:lnTo>
                <a:lnTo>
                  <a:pt x="33527" y="120014"/>
                </a:lnTo>
                <a:lnTo>
                  <a:pt x="29003" y="124348"/>
                </a:lnTo>
                <a:lnTo>
                  <a:pt x="21336" y="137160"/>
                </a:lnTo>
                <a:lnTo>
                  <a:pt x="18287" y="144779"/>
                </a:lnTo>
                <a:lnTo>
                  <a:pt x="18287" y="158496"/>
                </a:lnTo>
                <a:lnTo>
                  <a:pt x="19812" y="164591"/>
                </a:lnTo>
                <a:lnTo>
                  <a:pt x="19812" y="172212"/>
                </a:lnTo>
                <a:lnTo>
                  <a:pt x="22860" y="187451"/>
                </a:lnTo>
                <a:lnTo>
                  <a:pt x="22860" y="199643"/>
                </a:lnTo>
                <a:lnTo>
                  <a:pt x="19812" y="205739"/>
                </a:lnTo>
                <a:lnTo>
                  <a:pt x="16763" y="210312"/>
                </a:lnTo>
                <a:lnTo>
                  <a:pt x="13715" y="216408"/>
                </a:lnTo>
                <a:lnTo>
                  <a:pt x="7619" y="219455"/>
                </a:lnTo>
                <a:lnTo>
                  <a:pt x="0" y="220979"/>
                </a:lnTo>
                <a:lnTo>
                  <a:pt x="0" y="225551"/>
                </a:lnTo>
                <a:lnTo>
                  <a:pt x="30146" y="201668"/>
                </a:lnTo>
                <a:lnTo>
                  <a:pt x="36575" y="178308"/>
                </a:lnTo>
                <a:lnTo>
                  <a:pt x="36575" y="172212"/>
                </a:lnTo>
                <a:lnTo>
                  <a:pt x="35051" y="166115"/>
                </a:lnTo>
                <a:lnTo>
                  <a:pt x="32004" y="150875"/>
                </a:lnTo>
                <a:lnTo>
                  <a:pt x="32004" y="134112"/>
                </a:lnTo>
                <a:lnTo>
                  <a:pt x="33527" y="129539"/>
                </a:lnTo>
                <a:lnTo>
                  <a:pt x="36575" y="124967"/>
                </a:lnTo>
                <a:lnTo>
                  <a:pt x="41148" y="118872"/>
                </a:lnTo>
                <a:lnTo>
                  <a:pt x="45719" y="115824"/>
                </a:lnTo>
                <a:lnTo>
                  <a:pt x="53339" y="114300"/>
                </a:lnTo>
                <a:lnTo>
                  <a:pt x="53339" y="109727"/>
                </a:lnTo>
                <a:lnTo>
                  <a:pt x="45719" y="108203"/>
                </a:lnTo>
                <a:lnTo>
                  <a:pt x="39624" y="105155"/>
                </a:lnTo>
                <a:lnTo>
                  <a:pt x="33527" y="96012"/>
                </a:lnTo>
                <a:lnTo>
                  <a:pt x="32004" y="89915"/>
                </a:lnTo>
                <a:lnTo>
                  <a:pt x="32004" y="74675"/>
                </a:lnTo>
                <a:lnTo>
                  <a:pt x="33527" y="67055"/>
                </a:lnTo>
                <a:lnTo>
                  <a:pt x="35051" y="57912"/>
                </a:lnTo>
                <a:lnTo>
                  <a:pt x="35051" y="47243"/>
                </a:lnTo>
                <a:lnTo>
                  <a:pt x="34480" y="38385"/>
                </a:lnTo>
                <a:lnTo>
                  <a:pt x="14668" y="4762"/>
                </a:lnTo>
                <a:lnTo>
                  <a:pt x="7691" y="17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144267" y="5120640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3" y="48767"/>
                </a:moveTo>
                <a:lnTo>
                  <a:pt x="0" y="48767"/>
                </a:lnTo>
                <a:lnTo>
                  <a:pt x="0" y="50291"/>
                </a:lnTo>
                <a:lnTo>
                  <a:pt x="24383" y="50291"/>
                </a:lnTo>
                <a:lnTo>
                  <a:pt x="24383" y="48767"/>
                </a:lnTo>
                <a:close/>
              </a:path>
              <a:path w="53339" h="50800">
                <a:moveTo>
                  <a:pt x="53339" y="48767"/>
                </a:moveTo>
                <a:lnTo>
                  <a:pt x="28956" y="48767"/>
                </a:lnTo>
                <a:lnTo>
                  <a:pt x="27431" y="50291"/>
                </a:lnTo>
                <a:lnTo>
                  <a:pt x="51815" y="50291"/>
                </a:lnTo>
                <a:lnTo>
                  <a:pt x="53339" y="48767"/>
                </a:lnTo>
                <a:close/>
              </a:path>
              <a:path w="53339" h="50800">
                <a:moveTo>
                  <a:pt x="25907" y="0"/>
                </a:moveTo>
                <a:lnTo>
                  <a:pt x="24383" y="0"/>
                </a:lnTo>
                <a:lnTo>
                  <a:pt x="7619" y="6096"/>
                </a:lnTo>
                <a:lnTo>
                  <a:pt x="9143" y="7620"/>
                </a:lnTo>
                <a:lnTo>
                  <a:pt x="13715" y="7620"/>
                </a:lnTo>
                <a:lnTo>
                  <a:pt x="15239" y="9143"/>
                </a:lnTo>
                <a:lnTo>
                  <a:pt x="15239" y="12191"/>
                </a:lnTo>
                <a:lnTo>
                  <a:pt x="13715" y="15239"/>
                </a:lnTo>
                <a:lnTo>
                  <a:pt x="13715" y="21336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20"/>
                </a:lnTo>
                <a:lnTo>
                  <a:pt x="4571" y="48767"/>
                </a:lnTo>
                <a:lnTo>
                  <a:pt x="18287" y="48767"/>
                </a:lnTo>
                <a:lnTo>
                  <a:pt x="18287" y="47243"/>
                </a:lnTo>
                <a:lnTo>
                  <a:pt x="16763" y="45720"/>
                </a:lnTo>
                <a:lnTo>
                  <a:pt x="16763" y="42672"/>
                </a:lnTo>
                <a:lnTo>
                  <a:pt x="18287" y="39624"/>
                </a:lnTo>
                <a:lnTo>
                  <a:pt x="22859" y="13715"/>
                </a:lnTo>
                <a:lnTo>
                  <a:pt x="26924" y="10667"/>
                </a:lnTo>
                <a:lnTo>
                  <a:pt x="24383" y="10667"/>
                </a:lnTo>
                <a:lnTo>
                  <a:pt x="25907" y="0"/>
                </a:lnTo>
                <a:close/>
              </a:path>
              <a:path w="53339" h="50800">
                <a:moveTo>
                  <a:pt x="51815" y="6096"/>
                </a:moveTo>
                <a:lnTo>
                  <a:pt x="41148" y="6096"/>
                </a:lnTo>
                <a:lnTo>
                  <a:pt x="42671" y="7620"/>
                </a:lnTo>
                <a:lnTo>
                  <a:pt x="42671" y="9143"/>
                </a:lnTo>
                <a:lnTo>
                  <a:pt x="44195" y="12191"/>
                </a:lnTo>
                <a:lnTo>
                  <a:pt x="44195" y="15239"/>
                </a:lnTo>
                <a:lnTo>
                  <a:pt x="42671" y="19812"/>
                </a:lnTo>
                <a:lnTo>
                  <a:pt x="38100" y="39624"/>
                </a:lnTo>
                <a:lnTo>
                  <a:pt x="38100" y="44196"/>
                </a:lnTo>
                <a:lnTo>
                  <a:pt x="36575" y="44196"/>
                </a:lnTo>
                <a:lnTo>
                  <a:pt x="36575" y="45720"/>
                </a:lnTo>
                <a:lnTo>
                  <a:pt x="33527" y="48767"/>
                </a:lnTo>
                <a:lnTo>
                  <a:pt x="48768" y="48767"/>
                </a:lnTo>
                <a:lnTo>
                  <a:pt x="48768" y="47243"/>
                </a:lnTo>
                <a:lnTo>
                  <a:pt x="47243" y="47243"/>
                </a:lnTo>
                <a:lnTo>
                  <a:pt x="47243" y="45720"/>
                </a:lnTo>
                <a:lnTo>
                  <a:pt x="45719" y="44196"/>
                </a:lnTo>
                <a:lnTo>
                  <a:pt x="47243" y="42672"/>
                </a:lnTo>
                <a:lnTo>
                  <a:pt x="47243" y="39624"/>
                </a:lnTo>
                <a:lnTo>
                  <a:pt x="51815" y="18287"/>
                </a:lnTo>
                <a:lnTo>
                  <a:pt x="51815" y="13715"/>
                </a:lnTo>
                <a:lnTo>
                  <a:pt x="53339" y="10667"/>
                </a:lnTo>
                <a:lnTo>
                  <a:pt x="51815" y="9143"/>
                </a:lnTo>
                <a:lnTo>
                  <a:pt x="51815" y="6096"/>
                </a:lnTo>
                <a:close/>
              </a:path>
              <a:path w="53339" h="50800">
                <a:moveTo>
                  <a:pt x="45719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3" y="10667"/>
                </a:lnTo>
                <a:lnTo>
                  <a:pt x="26924" y="10667"/>
                </a:lnTo>
                <a:lnTo>
                  <a:pt x="28956" y="9143"/>
                </a:lnTo>
                <a:lnTo>
                  <a:pt x="33527" y="6096"/>
                </a:lnTo>
                <a:lnTo>
                  <a:pt x="51815" y="6096"/>
                </a:lnTo>
                <a:lnTo>
                  <a:pt x="50292" y="3048"/>
                </a:lnTo>
                <a:lnTo>
                  <a:pt x="48768" y="1524"/>
                </a:lnTo>
                <a:lnTo>
                  <a:pt x="47243" y="152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051304" y="5032248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3151" y="6095"/>
                </a:moveTo>
                <a:lnTo>
                  <a:pt x="53339" y="6095"/>
                </a:lnTo>
                <a:lnTo>
                  <a:pt x="56387" y="7619"/>
                </a:lnTo>
                <a:lnTo>
                  <a:pt x="57912" y="10667"/>
                </a:lnTo>
                <a:lnTo>
                  <a:pt x="60959" y="15239"/>
                </a:lnTo>
                <a:lnTo>
                  <a:pt x="60959" y="19812"/>
                </a:lnTo>
                <a:lnTo>
                  <a:pt x="59435" y="28955"/>
                </a:lnTo>
                <a:lnTo>
                  <a:pt x="57912" y="32003"/>
                </a:lnTo>
                <a:lnTo>
                  <a:pt x="37528" y="40195"/>
                </a:lnTo>
                <a:lnTo>
                  <a:pt x="29408" y="43791"/>
                </a:lnTo>
                <a:lnTo>
                  <a:pt x="22859" y="47243"/>
                </a:lnTo>
                <a:lnTo>
                  <a:pt x="16763" y="50291"/>
                </a:lnTo>
                <a:lnTo>
                  <a:pt x="10668" y="54863"/>
                </a:lnTo>
                <a:lnTo>
                  <a:pt x="7619" y="59435"/>
                </a:lnTo>
                <a:lnTo>
                  <a:pt x="4571" y="62483"/>
                </a:lnTo>
                <a:lnTo>
                  <a:pt x="3047" y="65531"/>
                </a:lnTo>
                <a:lnTo>
                  <a:pt x="1523" y="70103"/>
                </a:lnTo>
                <a:lnTo>
                  <a:pt x="0" y="76200"/>
                </a:lnTo>
                <a:lnTo>
                  <a:pt x="1523" y="82295"/>
                </a:lnTo>
                <a:lnTo>
                  <a:pt x="4571" y="85343"/>
                </a:lnTo>
                <a:lnTo>
                  <a:pt x="7619" y="89915"/>
                </a:lnTo>
                <a:lnTo>
                  <a:pt x="12191" y="91439"/>
                </a:lnTo>
                <a:lnTo>
                  <a:pt x="25907" y="91439"/>
                </a:lnTo>
                <a:lnTo>
                  <a:pt x="38100" y="85343"/>
                </a:lnTo>
                <a:lnTo>
                  <a:pt x="44500" y="80771"/>
                </a:lnTo>
                <a:lnTo>
                  <a:pt x="25907" y="80771"/>
                </a:lnTo>
                <a:lnTo>
                  <a:pt x="22859" y="79247"/>
                </a:lnTo>
                <a:lnTo>
                  <a:pt x="21335" y="76200"/>
                </a:lnTo>
                <a:lnTo>
                  <a:pt x="18287" y="73151"/>
                </a:lnTo>
                <a:lnTo>
                  <a:pt x="18287" y="65531"/>
                </a:lnTo>
                <a:lnTo>
                  <a:pt x="19812" y="60959"/>
                </a:lnTo>
                <a:lnTo>
                  <a:pt x="21335" y="57912"/>
                </a:lnTo>
                <a:lnTo>
                  <a:pt x="30479" y="48767"/>
                </a:lnTo>
                <a:lnTo>
                  <a:pt x="36575" y="47243"/>
                </a:lnTo>
                <a:lnTo>
                  <a:pt x="39623" y="44195"/>
                </a:lnTo>
                <a:lnTo>
                  <a:pt x="47243" y="42671"/>
                </a:lnTo>
                <a:lnTo>
                  <a:pt x="56387" y="38100"/>
                </a:lnTo>
                <a:lnTo>
                  <a:pt x="73071" y="38100"/>
                </a:lnTo>
                <a:lnTo>
                  <a:pt x="74675" y="30479"/>
                </a:lnTo>
                <a:lnTo>
                  <a:pt x="76200" y="21335"/>
                </a:lnTo>
                <a:lnTo>
                  <a:pt x="76200" y="13715"/>
                </a:lnTo>
                <a:lnTo>
                  <a:pt x="74675" y="9143"/>
                </a:lnTo>
                <a:lnTo>
                  <a:pt x="73151" y="6095"/>
                </a:lnTo>
                <a:close/>
              </a:path>
              <a:path w="81280" h="91439">
                <a:moveTo>
                  <a:pt x="65531" y="77724"/>
                </a:moveTo>
                <a:lnTo>
                  <a:pt x="48768" y="77724"/>
                </a:lnTo>
                <a:lnTo>
                  <a:pt x="47243" y="82295"/>
                </a:lnTo>
                <a:lnTo>
                  <a:pt x="47243" y="86867"/>
                </a:lnTo>
                <a:lnTo>
                  <a:pt x="48768" y="88391"/>
                </a:lnTo>
                <a:lnTo>
                  <a:pt x="50291" y="91439"/>
                </a:lnTo>
                <a:lnTo>
                  <a:pt x="56387" y="91439"/>
                </a:lnTo>
                <a:lnTo>
                  <a:pt x="61245" y="90582"/>
                </a:lnTo>
                <a:lnTo>
                  <a:pt x="66675" y="88010"/>
                </a:lnTo>
                <a:lnTo>
                  <a:pt x="72675" y="83724"/>
                </a:lnTo>
                <a:lnTo>
                  <a:pt x="75909" y="80771"/>
                </a:lnTo>
                <a:lnTo>
                  <a:pt x="67056" y="80771"/>
                </a:lnTo>
                <a:lnTo>
                  <a:pt x="67056" y="79247"/>
                </a:lnTo>
                <a:lnTo>
                  <a:pt x="65531" y="79247"/>
                </a:lnTo>
                <a:lnTo>
                  <a:pt x="65531" y="77724"/>
                </a:lnTo>
                <a:close/>
              </a:path>
              <a:path w="81280" h="91439">
                <a:moveTo>
                  <a:pt x="73071" y="38100"/>
                </a:moveTo>
                <a:lnTo>
                  <a:pt x="56387" y="38100"/>
                </a:lnTo>
                <a:lnTo>
                  <a:pt x="50291" y="71627"/>
                </a:lnTo>
                <a:lnTo>
                  <a:pt x="41147" y="77724"/>
                </a:lnTo>
                <a:lnTo>
                  <a:pt x="33527" y="80771"/>
                </a:lnTo>
                <a:lnTo>
                  <a:pt x="44500" y="80771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8579"/>
                </a:lnTo>
                <a:lnTo>
                  <a:pt x="68579" y="59435"/>
                </a:lnTo>
                <a:lnTo>
                  <a:pt x="73071" y="38100"/>
                </a:lnTo>
                <a:close/>
              </a:path>
              <a:path w="81280" h="91439">
                <a:moveTo>
                  <a:pt x="80771" y="73151"/>
                </a:moveTo>
                <a:lnTo>
                  <a:pt x="76200" y="76200"/>
                </a:lnTo>
                <a:lnTo>
                  <a:pt x="73151" y="79247"/>
                </a:lnTo>
                <a:lnTo>
                  <a:pt x="70103" y="79247"/>
                </a:lnTo>
                <a:lnTo>
                  <a:pt x="70103" y="80771"/>
                </a:lnTo>
                <a:lnTo>
                  <a:pt x="75909" y="80771"/>
                </a:lnTo>
                <a:lnTo>
                  <a:pt x="79247" y="77724"/>
                </a:lnTo>
                <a:lnTo>
                  <a:pt x="80771" y="73151"/>
                </a:lnTo>
                <a:close/>
              </a:path>
              <a:path w="81280" h="91439">
                <a:moveTo>
                  <a:pt x="59435" y="0"/>
                </a:moveTo>
                <a:lnTo>
                  <a:pt x="51815" y="0"/>
                </a:lnTo>
                <a:lnTo>
                  <a:pt x="44362" y="547"/>
                </a:lnTo>
                <a:lnTo>
                  <a:pt x="37909" y="2095"/>
                </a:lnTo>
                <a:lnTo>
                  <a:pt x="32313" y="4500"/>
                </a:lnTo>
                <a:lnTo>
                  <a:pt x="27431" y="7619"/>
                </a:lnTo>
                <a:lnTo>
                  <a:pt x="19812" y="12191"/>
                </a:lnTo>
                <a:lnTo>
                  <a:pt x="16763" y="16763"/>
                </a:lnTo>
                <a:lnTo>
                  <a:pt x="15239" y="22859"/>
                </a:lnTo>
                <a:lnTo>
                  <a:pt x="15239" y="27431"/>
                </a:lnTo>
                <a:lnTo>
                  <a:pt x="16763" y="28955"/>
                </a:lnTo>
                <a:lnTo>
                  <a:pt x="16763" y="30479"/>
                </a:lnTo>
                <a:lnTo>
                  <a:pt x="18287" y="32003"/>
                </a:lnTo>
                <a:lnTo>
                  <a:pt x="24383" y="32003"/>
                </a:lnTo>
                <a:lnTo>
                  <a:pt x="30479" y="25907"/>
                </a:lnTo>
                <a:lnTo>
                  <a:pt x="32003" y="22859"/>
                </a:lnTo>
                <a:lnTo>
                  <a:pt x="32003" y="16763"/>
                </a:lnTo>
                <a:lnTo>
                  <a:pt x="33527" y="13715"/>
                </a:lnTo>
                <a:lnTo>
                  <a:pt x="39623" y="7619"/>
                </a:lnTo>
                <a:lnTo>
                  <a:pt x="44195" y="6095"/>
                </a:lnTo>
                <a:lnTo>
                  <a:pt x="73151" y="6095"/>
                </a:lnTo>
                <a:lnTo>
                  <a:pt x="70103" y="4571"/>
                </a:lnTo>
                <a:lnTo>
                  <a:pt x="65531" y="1524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639567" y="5359908"/>
            <a:ext cx="118871" cy="13106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970532" y="5353812"/>
            <a:ext cx="437388" cy="2484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479548" y="542239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479548" y="54589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116579" y="5411724"/>
            <a:ext cx="138683" cy="807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695444" y="5411724"/>
            <a:ext cx="131063" cy="807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434840" y="5362956"/>
            <a:ext cx="117348" cy="12953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973067" y="5402580"/>
            <a:ext cx="147828" cy="1386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192523" y="5394960"/>
            <a:ext cx="178308" cy="1005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448300" y="5402580"/>
            <a:ext cx="128015" cy="792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218176" y="5394960"/>
            <a:ext cx="176784" cy="990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071871" y="5402580"/>
            <a:ext cx="94487" cy="8839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0851" y="5798820"/>
            <a:ext cx="242316" cy="1219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30224" y="5839968"/>
            <a:ext cx="195072" cy="807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303019" y="5798820"/>
            <a:ext cx="239268" cy="1219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613916" y="5798820"/>
            <a:ext cx="204215" cy="12192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895855" y="5798820"/>
            <a:ext cx="318516" cy="12039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287523" y="5798820"/>
            <a:ext cx="155448" cy="12192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493264" y="5798820"/>
            <a:ext cx="204216" cy="12192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778251" y="5839968"/>
            <a:ext cx="615696" cy="11582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496055" y="5747004"/>
            <a:ext cx="52069" cy="226060"/>
          </a:xfrm>
          <a:custGeom>
            <a:avLst/>
            <a:gdLst/>
            <a:ahLst/>
            <a:cxnLst/>
            <a:rect l="l" t="t" r="r" b="b"/>
            <a:pathLst>
              <a:path w="52070" h="226060">
                <a:moveTo>
                  <a:pt x="51816" y="0"/>
                </a:moveTo>
                <a:lnTo>
                  <a:pt x="19240" y="30861"/>
                </a:lnTo>
                <a:lnTo>
                  <a:pt x="16764" y="47244"/>
                </a:lnTo>
                <a:lnTo>
                  <a:pt x="16764" y="53339"/>
                </a:lnTo>
                <a:lnTo>
                  <a:pt x="18288" y="59436"/>
                </a:lnTo>
                <a:lnTo>
                  <a:pt x="21336" y="74675"/>
                </a:lnTo>
                <a:lnTo>
                  <a:pt x="21336" y="91439"/>
                </a:lnTo>
                <a:lnTo>
                  <a:pt x="19812" y="96012"/>
                </a:lnTo>
                <a:lnTo>
                  <a:pt x="15240" y="100584"/>
                </a:lnTo>
                <a:lnTo>
                  <a:pt x="12192" y="105156"/>
                </a:lnTo>
                <a:lnTo>
                  <a:pt x="6096" y="109727"/>
                </a:lnTo>
                <a:lnTo>
                  <a:pt x="0" y="111251"/>
                </a:lnTo>
                <a:lnTo>
                  <a:pt x="0" y="115824"/>
                </a:lnTo>
                <a:lnTo>
                  <a:pt x="21336" y="135636"/>
                </a:lnTo>
                <a:lnTo>
                  <a:pt x="21336" y="150875"/>
                </a:lnTo>
                <a:lnTo>
                  <a:pt x="16764" y="173736"/>
                </a:lnTo>
                <a:lnTo>
                  <a:pt x="16764" y="178308"/>
                </a:lnTo>
                <a:lnTo>
                  <a:pt x="32527" y="215693"/>
                </a:lnTo>
                <a:lnTo>
                  <a:pt x="51816" y="225551"/>
                </a:lnTo>
                <a:lnTo>
                  <a:pt x="51816" y="220979"/>
                </a:lnTo>
                <a:lnTo>
                  <a:pt x="44196" y="219456"/>
                </a:lnTo>
                <a:lnTo>
                  <a:pt x="39624" y="214884"/>
                </a:lnTo>
                <a:lnTo>
                  <a:pt x="36576" y="210312"/>
                </a:lnTo>
                <a:lnTo>
                  <a:pt x="32004" y="204215"/>
                </a:lnTo>
                <a:lnTo>
                  <a:pt x="30480" y="198120"/>
                </a:lnTo>
                <a:lnTo>
                  <a:pt x="30551" y="187166"/>
                </a:lnTo>
                <a:lnTo>
                  <a:pt x="32004" y="181356"/>
                </a:lnTo>
                <a:lnTo>
                  <a:pt x="32004" y="172212"/>
                </a:lnTo>
                <a:lnTo>
                  <a:pt x="33528" y="164591"/>
                </a:lnTo>
                <a:lnTo>
                  <a:pt x="35052" y="158496"/>
                </a:lnTo>
                <a:lnTo>
                  <a:pt x="35052" y="144779"/>
                </a:lnTo>
                <a:lnTo>
                  <a:pt x="32004" y="137160"/>
                </a:lnTo>
                <a:lnTo>
                  <a:pt x="27432" y="131063"/>
                </a:lnTo>
                <a:lnTo>
                  <a:pt x="23693" y="125634"/>
                </a:lnTo>
                <a:lnTo>
                  <a:pt x="19240" y="120777"/>
                </a:lnTo>
                <a:lnTo>
                  <a:pt x="13930" y="116490"/>
                </a:lnTo>
                <a:lnTo>
                  <a:pt x="7620" y="112775"/>
                </a:lnTo>
                <a:lnTo>
                  <a:pt x="13930" y="109085"/>
                </a:lnTo>
                <a:lnTo>
                  <a:pt x="33528" y="80772"/>
                </a:lnTo>
                <a:lnTo>
                  <a:pt x="33528" y="60960"/>
                </a:lnTo>
                <a:lnTo>
                  <a:pt x="32004" y="53339"/>
                </a:lnTo>
                <a:lnTo>
                  <a:pt x="30480" y="44196"/>
                </a:lnTo>
                <a:lnTo>
                  <a:pt x="30480" y="25908"/>
                </a:lnTo>
                <a:lnTo>
                  <a:pt x="32004" y="19812"/>
                </a:lnTo>
                <a:lnTo>
                  <a:pt x="36576" y="15239"/>
                </a:lnTo>
                <a:lnTo>
                  <a:pt x="39624" y="9144"/>
                </a:lnTo>
                <a:lnTo>
                  <a:pt x="45720" y="6096"/>
                </a:lnTo>
                <a:lnTo>
                  <a:pt x="51816" y="4572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736847" y="5747004"/>
            <a:ext cx="52069" cy="226060"/>
          </a:xfrm>
          <a:custGeom>
            <a:avLst/>
            <a:gdLst/>
            <a:ahLst/>
            <a:cxnLst/>
            <a:rect l="l" t="t" r="r" b="b"/>
            <a:pathLst>
              <a:path w="52070" h="226060">
                <a:moveTo>
                  <a:pt x="0" y="0"/>
                </a:moveTo>
                <a:lnTo>
                  <a:pt x="0" y="4572"/>
                </a:lnTo>
                <a:lnTo>
                  <a:pt x="7619" y="6096"/>
                </a:lnTo>
                <a:lnTo>
                  <a:pt x="13715" y="10668"/>
                </a:lnTo>
                <a:lnTo>
                  <a:pt x="16763" y="15239"/>
                </a:lnTo>
                <a:lnTo>
                  <a:pt x="19812" y="21336"/>
                </a:lnTo>
                <a:lnTo>
                  <a:pt x="21336" y="27432"/>
                </a:lnTo>
                <a:lnTo>
                  <a:pt x="21336" y="45720"/>
                </a:lnTo>
                <a:lnTo>
                  <a:pt x="18287" y="60960"/>
                </a:lnTo>
                <a:lnTo>
                  <a:pt x="18287" y="80772"/>
                </a:lnTo>
                <a:lnTo>
                  <a:pt x="19812" y="88391"/>
                </a:lnTo>
                <a:lnTo>
                  <a:pt x="24384" y="94487"/>
                </a:lnTo>
                <a:lnTo>
                  <a:pt x="28122" y="99917"/>
                </a:lnTo>
                <a:lnTo>
                  <a:pt x="32575" y="104775"/>
                </a:lnTo>
                <a:lnTo>
                  <a:pt x="37885" y="109061"/>
                </a:lnTo>
                <a:lnTo>
                  <a:pt x="44196" y="112775"/>
                </a:lnTo>
                <a:lnTo>
                  <a:pt x="38528" y="116490"/>
                </a:lnTo>
                <a:lnTo>
                  <a:pt x="33147" y="120776"/>
                </a:lnTo>
                <a:lnTo>
                  <a:pt x="28336" y="125634"/>
                </a:lnTo>
                <a:lnTo>
                  <a:pt x="24384" y="131063"/>
                </a:lnTo>
                <a:lnTo>
                  <a:pt x="19812" y="137160"/>
                </a:lnTo>
                <a:lnTo>
                  <a:pt x="18287" y="146303"/>
                </a:lnTo>
                <a:lnTo>
                  <a:pt x="18287" y="166115"/>
                </a:lnTo>
                <a:lnTo>
                  <a:pt x="21336" y="181356"/>
                </a:lnTo>
                <a:lnTo>
                  <a:pt x="21336" y="199644"/>
                </a:lnTo>
                <a:lnTo>
                  <a:pt x="0" y="220979"/>
                </a:lnTo>
                <a:lnTo>
                  <a:pt x="0" y="225551"/>
                </a:lnTo>
                <a:lnTo>
                  <a:pt x="32765" y="194881"/>
                </a:lnTo>
                <a:lnTo>
                  <a:pt x="35051" y="178308"/>
                </a:lnTo>
                <a:lnTo>
                  <a:pt x="35051" y="166115"/>
                </a:lnTo>
                <a:lnTo>
                  <a:pt x="32003" y="150875"/>
                </a:lnTo>
                <a:lnTo>
                  <a:pt x="30479" y="144779"/>
                </a:lnTo>
                <a:lnTo>
                  <a:pt x="30479" y="135636"/>
                </a:lnTo>
                <a:lnTo>
                  <a:pt x="33527" y="129539"/>
                </a:lnTo>
                <a:lnTo>
                  <a:pt x="39624" y="120396"/>
                </a:lnTo>
                <a:lnTo>
                  <a:pt x="45719" y="117348"/>
                </a:lnTo>
                <a:lnTo>
                  <a:pt x="51815" y="115824"/>
                </a:lnTo>
                <a:lnTo>
                  <a:pt x="51815" y="111251"/>
                </a:lnTo>
                <a:lnTo>
                  <a:pt x="39624" y="105156"/>
                </a:lnTo>
                <a:lnTo>
                  <a:pt x="36575" y="100584"/>
                </a:lnTo>
                <a:lnTo>
                  <a:pt x="32003" y="96012"/>
                </a:lnTo>
                <a:lnTo>
                  <a:pt x="30479" y="89915"/>
                </a:lnTo>
                <a:lnTo>
                  <a:pt x="30479" y="80772"/>
                </a:lnTo>
                <a:lnTo>
                  <a:pt x="32003" y="74675"/>
                </a:lnTo>
                <a:lnTo>
                  <a:pt x="35051" y="59436"/>
                </a:lnTo>
                <a:lnTo>
                  <a:pt x="25907" y="16763"/>
                </a:lnTo>
                <a:lnTo>
                  <a:pt x="7477" y="1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649979" y="591769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4" y="48768"/>
                </a:moveTo>
                <a:lnTo>
                  <a:pt x="1524" y="48768"/>
                </a:lnTo>
                <a:lnTo>
                  <a:pt x="0" y="51815"/>
                </a:lnTo>
                <a:lnTo>
                  <a:pt x="24384" y="51815"/>
                </a:lnTo>
                <a:lnTo>
                  <a:pt x="24384" y="48768"/>
                </a:lnTo>
                <a:close/>
              </a:path>
              <a:path w="53339" h="52070">
                <a:moveTo>
                  <a:pt x="53340" y="48768"/>
                </a:moveTo>
                <a:lnTo>
                  <a:pt x="28956" y="48768"/>
                </a:lnTo>
                <a:lnTo>
                  <a:pt x="28956" y="51815"/>
                </a:lnTo>
                <a:lnTo>
                  <a:pt x="53340" y="51815"/>
                </a:lnTo>
                <a:lnTo>
                  <a:pt x="53340" y="48768"/>
                </a:lnTo>
                <a:close/>
              </a:path>
              <a:path w="53339" h="52070">
                <a:moveTo>
                  <a:pt x="25254" y="7620"/>
                </a:moveTo>
                <a:lnTo>
                  <a:pt x="15240" y="7620"/>
                </a:lnTo>
                <a:lnTo>
                  <a:pt x="15240" y="15239"/>
                </a:lnTo>
                <a:lnTo>
                  <a:pt x="13716" y="21336"/>
                </a:lnTo>
                <a:lnTo>
                  <a:pt x="10668" y="39624"/>
                </a:lnTo>
                <a:lnTo>
                  <a:pt x="9144" y="44196"/>
                </a:lnTo>
                <a:lnTo>
                  <a:pt x="9144" y="45720"/>
                </a:lnTo>
                <a:lnTo>
                  <a:pt x="6096" y="48768"/>
                </a:lnTo>
                <a:lnTo>
                  <a:pt x="19812" y="48768"/>
                </a:lnTo>
                <a:lnTo>
                  <a:pt x="19812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4" y="13715"/>
                </a:lnTo>
                <a:lnTo>
                  <a:pt x="27432" y="10668"/>
                </a:lnTo>
                <a:lnTo>
                  <a:pt x="24384" y="10668"/>
                </a:lnTo>
                <a:lnTo>
                  <a:pt x="25254" y="7620"/>
                </a:lnTo>
                <a:close/>
              </a:path>
              <a:path w="53339" h="52070">
                <a:moveTo>
                  <a:pt x="53340" y="7620"/>
                </a:moveTo>
                <a:lnTo>
                  <a:pt x="42672" y="7620"/>
                </a:lnTo>
                <a:lnTo>
                  <a:pt x="44196" y="10668"/>
                </a:lnTo>
                <a:lnTo>
                  <a:pt x="44196" y="19812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5720"/>
                </a:lnTo>
                <a:lnTo>
                  <a:pt x="36575" y="45720"/>
                </a:lnTo>
                <a:lnTo>
                  <a:pt x="36575" y="47244"/>
                </a:lnTo>
                <a:lnTo>
                  <a:pt x="35052" y="48768"/>
                </a:lnTo>
                <a:lnTo>
                  <a:pt x="48768" y="48768"/>
                </a:lnTo>
                <a:lnTo>
                  <a:pt x="48768" y="47244"/>
                </a:lnTo>
                <a:lnTo>
                  <a:pt x="47244" y="47244"/>
                </a:lnTo>
                <a:lnTo>
                  <a:pt x="47244" y="42672"/>
                </a:lnTo>
                <a:lnTo>
                  <a:pt x="48768" y="39624"/>
                </a:lnTo>
                <a:lnTo>
                  <a:pt x="51816" y="19812"/>
                </a:lnTo>
                <a:lnTo>
                  <a:pt x="53340" y="15239"/>
                </a:lnTo>
                <a:lnTo>
                  <a:pt x="53340" y="7620"/>
                </a:lnTo>
                <a:close/>
              </a:path>
              <a:path w="53339" h="52070">
                <a:moveTo>
                  <a:pt x="45720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2" y="10668"/>
                </a:lnTo>
                <a:lnTo>
                  <a:pt x="28956" y="9144"/>
                </a:lnTo>
                <a:lnTo>
                  <a:pt x="35052" y="7620"/>
                </a:lnTo>
                <a:lnTo>
                  <a:pt x="53340" y="7620"/>
                </a:lnTo>
                <a:lnTo>
                  <a:pt x="53340" y="6096"/>
                </a:lnTo>
                <a:lnTo>
                  <a:pt x="48768" y="1524"/>
                </a:lnTo>
                <a:lnTo>
                  <a:pt x="45720" y="0"/>
                </a:lnTo>
                <a:close/>
              </a:path>
              <a:path w="53339" h="52070">
                <a:moveTo>
                  <a:pt x="27432" y="0"/>
                </a:moveTo>
                <a:lnTo>
                  <a:pt x="24384" y="0"/>
                </a:lnTo>
                <a:lnTo>
                  <a:pt x="9144" y="6096"/>
                </a:lnTo>
                <a:lnTo>
                  <a:pt x="9144" y="9144"/>
                </a:lnTo>
                <a:lnTo>
                  <a:pt x="10668" y="7620"/>
                </a:lnTo>
                <a:lnTo>
                  <a:pt x="25254" y="7620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558540" y="5830824"/>
            <a:ext cx="79375" cy="91440"/>
          </a:xfrm>
          <a:custGeom>
            <a:avLst/>
            <a:gdLst/>
            <a:ahLst/>
            <a:cxnLst/>
            <a:rect l="l" t="t" r="r" b="b"/>
            <a:pathLst>
              <a:path w="79375" h="91439">
                <a:moveTo>
                  <a:pt x="73151" y="6095"/>
                </a:moveTo>
                <a:lnTo>
                  <a:pt x="51815" y="6095"/>
                </a:lnTo>
                <a:lnTo>
                  <a:pt x="56387" y="7619"/>
                </a:lnTo>
                <a:lnTo>
                  <a:pt x="59436" y="13715"/>
                </a:lnTo>
                <a:lnTo>
                  <a:pt x="59436" y="19812"/>
                </a:lnTo>
                <a:lnTo>
                  <a:pt x="57912" y="27431"/>
                </a:lnTo>
                <a:lnTo>
                  <a:pt x="57912" y="32003"/>
                </a:lnTo>
                <a:lnTo>
                  <a:pt x="46434" y="35433"/>
                </a:lnTo>
                <a:lnTo>
                  <a:pt x="36957" y="38862"/>
                </a:lnTo>
                <a:lnTo>
                  <a:pt x="29194" y="42290"/>
                </a:lnTo>
                <a:lnTo>
                  <a:pt x="22860" y="45719"/>
                </a:lnTo>
                <a:lnTo>
                  <a:pt x="15239" y="48767"/>
                </a:lnTo>
                <a:lnTo>
                  <a:pt x="6096" y="57912"/>
                </a:lnTo>
                <a:lnTo>
                  <a:pt x="4572" y="60959"/>
                </a:lnTo>
                <a:lnTo>
                  <a:pt x="1524" y="64007"/>
                </a:lnTo>
                <a:lnTo>
                  <a:pt x="1524" y="68579"/>
                </a:lnTo>
                <a:lnTo>
                  <a:pt x="0" y="74675"/>
                </a:lnTo>
                <a:lnTo>
                  <a:pt x="0" y="80771"/>
                </a:lnTo>
                <a:lnTo>
                  <a:pt x="3048" y="85343"/>
                </a:lnTo>
                <a:lnTo>
                  <a:pt x="6096" y="88391"/>
                </a:lnTo>
                <a:lnTo>
                  <a:pt x="10668" y="91439"/>
                </a:lnTo>
                <a:lnTo>
                  <a:pt x="21336" y="91439"/>
                </a:lnTo>
                <a:lnTo>
                  <a:pt x="24384" y="89915"/>
                </a:lnTo>
                <a:lnTo>
                  <a:pt x="28956" y="88391"/>
                </a:lnTo>
                <a:lnTo>
                  <a:pt x="38100" y="83819"/>
                </a:lnTo>
                <a:lnTo>
                  <a:pt x="42367" y="80771"/>
                </a:lnTo>
                <a:lnTo>
                  <a:pt x="24384" y="80771"/>
                </a:lnTo>
                <a:lnTo>
                  <a:pt x="21336" y="79248"/>
                </a:lnTo>
                <a:lnTo>
                  <a:pt x="18287" y="73151"/>
                </a:lnTo>
                <a:lnTo>
                  <a:pt x="16763" y="68579"/>
                </a:lnTo>
                <a:lnTo>
                  <a:pt x="18287" y="64007"/>
                </a:lnTo>
                <a:lnTo>
                  <a:pt x="18287" y="60959"/>
                </a:lnTo>
                <a:lnTo>
                  <a:pt x="21336" y="57912"/>
                </a:lnTo>
                <a:lnTo>
                  <a:pt x="22860" y="54863"/>
                </a:lnTo>
                <a:lnTo>
                  <a:pt x="25908" y="51815"/>
                </a:lnTo>
                <a:lnTo>
                  <a:pt x="30480" y="48767"/>
                </a:lnTo>
                <a:lnTo>
                  <a:pt x="45720" y="41148"/>
                </a:lnTo>
                <a:lnTo>
                  <a:pt x="56387" y="38100"/>
                </a:lnTo>
                <a:lnTo>
                  <a:pt x="71323" y="38100"/>
                </a:lnTo>
                <a:lnTo>
                  <a:pt x="73151" y="28955"/>
                </a:lnTo>
                <a:lnTo>
                  <a:pt x="76200" y="21336"/>
                </a:lnTo>
                <a:lnTo>
                  <a:pt x="76200" y="12191"/>
                </a:lnTo>
                <a:lnTo>
                  <a:pt x="73151" y="6095"/>
                </a:lnTo>
                <a:close/>
              </a:path>
              <a:path w="79375" h="91439">
                <a:moveTo>
                  <a:pt x="64008" y="76200"/>
                </a:moveTo>
                <a:lnTo>
                  <a:pt x="48768" y="76200"/>
                </a:lnTo>
                <a:lnTo>
                  <a:pt x="47244" y="82295"/>
                </a:lnTo>
                <a:lnTo>
                  <a:pt x="47244" y="85343"/>
                </a:lnTo>
                <a:lnTo>
                  <a:pt x="48768" y="88391"/>
                </a:lnTo>
                <a:lnTo>
                  <a:pt x="51815" y="91439"/>
                </a:lnTo>
                <a:lnTo>
                  <a:pt x="54863" y="91439"/>
                </a:lnTo>
                <a:lnTo>
                  <a:pt x="60602" y="90558"/>
                </a:lnTo>
                <a:lnTo>
                  <a:pt x="66484" y="87820"/>
                </a:lnTo>
                <a:lnTo>
                  <a:pt x="72651" y="83081"/>
                </a:lnTo>
                <a:lnTo>
                  <a:pt x="76326" y="79248"/>
                </a:lnTo>
                <a:lnTo>
                  <a:pt x="65532" y="79248"/>
                </a:lnTo>
                <a:lnTo>
                  <a:pt x="65532" y="77724"/>
                </a:lnTo>
                <a:lnTo>
                  <a:pt x="64008" y="76200"/>
                </a:lnTo>
                <a:close/>
              </a:path>
              <a:path w="79375" h="91439">
                <a:moveTo>
                  <a:pt x="71323" y="38100"/>
                </a:moveTo>
                <a:lnTo>
                  <a:pt x="56387" y="38100"/>
                </a:lnTo>
                <a:lnTo>
                  <a:pt x="48768" y="70103"/>
                </a:lnTo>
                <a:lnTo>
                  <a:pt x="39624" y="76200"/>
                </a:lnTo>
                <a:lnTo>
                  <a:pt x="33527" y="80771"/>
                </a:lnTo>
                <a:lnTo>
                  <a:pt x="42367" y="80771"/>
                </a:lnTo>
                <a:lnTo>
                  <a:pt x="48768" y="76200"/>
                </a:lnTo>
                <a:lnTo>
                  <a:pt x="64008" y="76200"/>
                </a:lnTo>
                <a:lnTo>
                  <a:pt x="65532" y="74675"/>
                </a:lnTo>
                <a:lnTo>
                  <a:pt x="65532" y="67055"/>
                </a:lnTo>
                <a:lnTo>
                  <a:pt x="71323" y="38100"/>
                </a:lnTo>
                <a:close/>
              </a:path>
              <a:path w="79375" h="91439">
                <a:moveTo>
                  <a:pt x="79248" y="71627"/>
                </a:moveTo>
                <a:lnTo>
                  <a:pt x="74675" y="74675"/>
                </a:lnTo>
                <a:lnTo>
                  <a:pt x="71627" y="77724"/>
                </a:lnTo>
                <a:lnTo>
                  <a:pt x="70104" y="77724"/>
                </a:lnTo>
                <a:lnTo>
                  <a:pt x="70104" y="79248"/>
                </a:lnTo>
                <a:lnTo>
                  <a:pt x="76326" y="79248"/>
                </a:lnTo>
                <a:lnTo>
                  <a:pt x="79248" y="76200"/>
                </a:lnTo>
                <a:lnTo>
                  <a:pt x="79248" y="71627"/>
                </a:lnTo>
                <a:close/>
              </a:path>
              <a:path w="79375" h="91439">
                <a:moveTo>
                  <a:pt x="59436" y="0"/>
                </a:moveTo>
                <a:lnTo>
                  <a:pt x="41148" y="0"/>
                </a:lnTo>
                <a:lnTo>
                  <a:pt x="32004" y="1524"/>
                </a:lnTo>
                <a:lnTo>
                  <a:pt x="19812" y="10667"/>
                </a:lnTo>
                <a:lnTo>
                  <a:pt x="15239" y="16763"/>
                </a:lnTo>
                <a:lnTo>
                  <a:pt x="15239" y="21336"/>
                </a:lnTo>
                <a:lnTo>
                  <a:pt x="13715" y="24383"/>
                </a:lnTo>
                <a:lnTo>
                  <a:pt x="13715" y="25907"/>
                </a:lnTo>
                <a:lnTo>
                  <a:pt x="15239" y="28955"/>
                </a:lnTo>
                <a:lnTo>
                  <a:pt x="16763" y="30479"/>
                </a:lnTo>
                <a:lnTo>
                  <a:pt x="24384" y="30479"/>
                </a:lnTo>
                <a:lnTo>
                  <a:pt x="27432" y="28955"/>
                </a:lnTo>
                <a:lnTo>
                  <a:pt x="28956" y="27431"/>
                </a:lnTo>
                <a:lnTo>
                  <a:pt x="30480" y="24383"/>
                </a:lnTo>
                <a:lnTo>
                  <a:pt x="30480" y="21336"/>
                </a:lnTo>
                <a:lnTo>
                  <a:pt x="32004" y="16763"/>
                </a:lnTo>
                <a:lnTo>
                  <a:pt x="32004" y="13715"/>
                </a:lnTo>
                <a:lnTo>
                  <a:pt x="33527" y="10667"/>
                </a:lnTo>
                <a:lnTo>
                  <a:pt x="36575" y="9143"/>
                </a:lnTo>
                <a:lnTo>
                  <a:pt x="39624" y="6095"/>
                </a:lnTo>
                <a:lnTo>
                  <a:pt x="73151" y="6095"/>
                </a:lnTo>
                <a:lnTo>
                  <a:pt x="68580" y="3048"/>
                </a:lnTo>
                <a:lnTo>
                  <a:pt x="65532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921252" y="5798820"/>
            <a:ext cx="128015" cy="12039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99559" y="5839968"/>
            <a:ext cx="164591" cy="807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346447" y="5798820"/>
            <a:ext cx="306324" cy="12192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725923" y="5798820"/>
            <a:ext cx="318515" cy="12039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119115" y="5798820"/>
            <a:ext cx="419100" cy="14782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615940" y="5839968"/>
            <a:ext cx="193548" cy="807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890259" y="5839968"/>
            <a:ext cx="220979" cy="11582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179820" y="5798820"/>
            <a:ext cx="257555" cy="1219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534911" y="5747004"/>
            <a:ext cx="52069" cy="226060"/>
          </a:xfrm>
          <a:custGeom>
            <a:avLst/>
            <a:gdLst/>
            <a:ahLst/>
            <a:cxnLst/>
            <a:rect l="l" t="t" r="r" b="b"/>
            <a:pathLst>
              <a:path w="52070" h="226060">
                <a:moveTo>
                  <a:pt x="51816" y="0"/>
                </a:moveTo>
                <a:lnTo>
                  <a:pt x="21907" y="23669"/>
                </a:lnTo>
                <a:lnTo>
                  <a:pt x="16764" y="47244"/>
                </a:lnTo>
                <a:lnTo>
                  <a:pt x="16764" y="59436"/>
                </a:lnTo>
                <a:lnTo>
                  <a:pt x="19812" y="74675"/>
                </a:lnTo>
                <a:lnTo>
                  <a:pt x="21336" y="80772"/>
                </a:lnTo>
                <a:lnTo>
                  <a:pt x="21336" y="91439"/>
                </a:lnTo>
                <a:lnTo>
                  <a:pt x="15240" y="100584"/>
                </a:lnTo>
                <a:lnTo>
                  <a:pt x="6096" y="109727"/>
                </a:lnTo>
                <a:lnTo>
                  <a:pt x="0" y="111251"/>
                </a:lnTo>
                <a:lnTo>
                  <a:pt x="0" y="115824"/>
                </a:lnTo>
                <a:lnTo>
                  <a:pt x="6096" y="117348"/>
                </a:lnTo>
                <a:lnTo>
                  <a:pt x="12192" y="120396"/>
                </a:lnTo>
                <a:lnTo>
                  <a:pt x="15240" y="124968"/>
                </a:lnTo>
                <a:lnTo>
                  <a:pt x="19812" y="129539"/>
                </a:lnTo>
                <a:lnTo>
                  <a:pt x="21336" y="135636"/>
                </a:lnTo>
                <a:lnTo>
                  <a:pt x="21336" y="144779"/>
                </a:lnTo>
                <a:lnTo>
                  <a:pt x="19812" y="150875"/>
                </a:lnTo>
                <a:lnTo>
                  <a:pt x="16764" y="166115"/>
                </a:lnTo>
                <a:lnTo>
                  <a:pt x="16764" y="178308"/>
                </a:lnTo>
                <a:lnTo>
                  <a:pt x="17335" y="187166"/>
                </a:lnTo>
                <a:lnTo>
                  <a:pt x="37719" y="220217"/>
                </a:lnTo>
                <a:lnTo>
                  <a:pt x="51816" y="225551"/>
                </a:lnTo>
                <a:lnTo>
                  <a:pt x="51816" y="220979"/>
                </a:lnTo>
                <a:lnTo>
                  <a:pt x="44196" y="219456"/>
                </a:lnTo>
                <a:lnTo>
                  <a:pt x="38100" y="214884"/>
                </a:lnTo>
                <a:lnTo>
                  <a:pt x="35052" y="210312"/>
                </a:lnTo>
                <a:lnTo>
                  <a:pt x="32004" y="204215"/>
                </a:lnTo>
                <a:lnTo>
                  <a:pt x="30480" y="198120"/>
                </a:lnTo>
                <a:lnTo>
                  <a:pt x="30480" y="181356"/>
                </a:lnTo>
                <a:lnTo>
                  <a:pt x="32004" y="172212"/>
                </a:lnTo>
                <a:lnTo>
                  <a:pt x="33528" y="164591"/>
                </a:lnTo>
                <a:lnTo>
                  <a:pt x="33528" y="144779"/>
                </a:lnTo>
                <a:lnTo>
                  <a:pt x="32004" y="137160"/>
                </a:lnTo>
                <a:lnTo>
                  <a:pt x="27432" y="131063"/>
                </a:lnTo>
                <a:lnTo>
                  <a:pt x="23693" y="125634"/>
                </a:lnTo>
                <a:lnTo>
                  <a:pt x="19240" y="120777"/>
                </a:lnTo>
                <a:lnTo>
                  <a:pt x="13930" y="116490"/>
                </a:lnTo>
                <a:lnTo>
                  <a:pt x="7620" y="112775"/>
                </a:lnTo>
                <a:lnTo>
                  <a:pt x="13287" y="109085"/>
                </a:lnTo>
                <a:lnTo>
                  <a:pt x="33528" y="80772"/>
                </a:lnTo>
                <a:lnTo>
                  <a:pt x="33528" y="60960"/>
                </a:lnTo>
                <a:lnTo>
                  <a:pt x="32004" y="53339"/>
                </a:lnTo>
                <a:lnTo>
                  <a:pt x="30480" y="44196"/>
                </a:lnTo>
                <a:lnTo>
                  <a:pt x="30480" y="25908"/>
                </a:lnTo>
                <a:lnTo>
                  <a:pt x="32004" y="19812"/>
                </a:lnTo>
                <a:lnTo>
                  <a:pt x="35052" y="15239"/>
                </a:lnTo>
                <a:lnTo>
                  <a:pt x="39624" y="9144"/>
                </a:lnTo>
                <a:lnTo>
                  <a:pt x="44196" y="6096"/>
                </a:lnTo>
                <a:lnTo>
                  <a:pt x="51816" y="4572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775704" y="5747004"/>
            <a:ext cx="52069" cy="226060"/>
          </a:xfrm>
          <a:custGeom>
            <a:avLst/>
            <a:gdLst/>
            <a:ahLst/>
            <a:cxnLst/>
            <a:rect l="l" t="t" r="r" b="b"/>
            <a:pathLst>
              <a:path w="52070" h="226060">
                <a:moveTo>
                  <a:pt x="0" y="0"/>
                </a:moveTo>
                <a:lnTo>
                  <a:pt x="0" y="4572"/>
                </a:lnTo>
                <a:lnTo>
                  <a:pt x="7620" y="6096"/>
                </a:lnTo>
                <a:lnTo>
                  <a:pt x="12192" y="10668"/>
                </a:lnTo>
                <a:lnTo>
                  <a:pt x="15240" y="15239"/>
                </a:lnTo>
                <a:lnTo>
                  <a:pt x="19812" y="21336"/>
                </a:lnTo>
                <a:lnTo>
                  <a:pt x="21336" y="27432"/>
                </a:lnTo>
                <a:lnTo>
                  <a:pt x="21231" y="38623"/>
                </a:lnTo>
                <a:lnTo>
                  <a:pt x="19812" y="45720"/>
                </a:lnTo>
                <a:lnTo>
                  <a:pt x="19812" y="53339"/>
                </a:lnTo>
                <a:lnTo>
                  <a:pt x="18288" y="60960"/>
                </a:lnTo>
                <a:lnTo>
                  <a:pt x="16764" y="67056"/>
                </a:lnTo>
                <a:lnTo>
                  <a:pt x="16764" y="80772"/>
                </a:lnTo>
                <a:lnTo>
                  <a:pt x="19812" y="88391"/>
                </a:lnTo>
                <a:lnTo>
                  <a:pt x="24384" y="94487"/>
                </a:lnTo>
                <a:lnTo>
                  <a:pt x="28122" y="99917"/>
                </a:lnTo>
                <a:lnTo>
                  <a:pt x="32575" y="104775"/>
                </a:lnTo>
                <a:lnTo>
                  <a:pt x="37885" y="109061"/>
                </a:lnTo>
                <a:lnTo>
                  <a:pt x="44196" y="112775"/>
                </a:lnTo>
                <a:lnTo>
                  <a:pt x="37885" y="116490"/>
                </a:lnTo>
                <a:lnTo>
                  <a:pt x="32575" y="120776"/>
                </a:lnTo>
                <a:lnTo>
                  <a:pt x="28122" y="125634"/>
                </a:lnTo>
                <a:lnTo>
                  <a:pt x="24384" y="131063"/>
                </a:lnTo>
                <a:lnTo>
                  <a:pt x="19812" y="137160"/>
                </a:lnTo>
                <a:lnTo>
                  <a:pt x="16764" y="146303"/>
                </a:lnTo>
                <a:lnTo>
                  <a:pt x="16764" y="158496"/>
                </a:lnTo>
                <a:lnTo>
                  <a:pt x="19812" y="173736"/>
                </a:lnTo>
                <a:lnTo>
                  <a:pt x="19812" y="181356"/>
                </a:lnTo>
                <a:lnTo>
                  <a:pt x="21210" y="186951"/>
                </a:lnTo>
                <a:lnTo>
                  <a:pt x="21336" y="199644"/>
                </a:lnTo>
                <a:lnTo>
                  <a:pt x="19812" y="205739"/>
                </a:lnTo>
                <a:lnTo>
                  <a:pt x="15240" y="210312"/>
                </a:lnTo>
                <a:lnTo>
                  <a:pt x="12192" y="216408"/>
                </a:lnTo>
                <a:lnTo>
                  <a:pt x="6096" y="219456"/>
                </a:lnTo>
                <a:lnTo>
                  <a:pt x="0" y="220979"/>
                </a:lnTo>
                <a:lnTo>
                  <a:pt x="0" y="225551"/>
                </a:lnTo>
                <a:lnTo>
                  <a:pt x="32575" y="194881"/>
                </a:lnTo>
                <a:lnTo>
                  <a:pt x="35051" y="178308"/>
                </a:lnTo>
                <a:lnTo>
                  <a:pt x="35051" y="173736"/>
                </a:lnTo>
                <a:lnTo>
                  <a:pt x="30479" y="150875"/>
                </a:lnTo>
                <a:lnTo>
                  <a:pt x="30479" y="135636"/>
                </a:lnTo>
                <a:lnTo>
                  <a:pt x="32003" y="129539"/>
                </a:lnTo>
                <a:lnTo>
                  <a:pt x="36575" y="124968"/>
                </a:lnTo>
                <a:lnTo>
                  <a:pt x="39624" y="120396"/>
                </a:lnTo>
                <a:lnTo>
                  <a:pt x="44196" y="117348"/>
                </a:lnTo>
                <a:lnTo>
                  <a:pt x="51816" y="115824"/>
                </a:lnTo>
                <a:lnTo>
                  <a:pt x="51816" y="111251"/>
                </a:lnTo>
                <a:lnTo>
                  <a:pt x="30479" y="89915"/>
                </a:lnTo>
                <a:lnTo>
                  <a:pt x="30479" y="74675"/>
                </a:lnTo>
                <a:lnTo>
                  <a:pt x="35051" y="51815"/>
                </a:lnTo>
                <a:lnTo>
                  <a:pt x="34946" y="45720"/>
                </a:lnTo>
                <a:lnTo>
                  <a:pt x="19288" y="10501"/>
                </a:lnTo>
                <a:lnTo>
                  <a:pt x="6810" y="1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688835" y="591769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24384" y="48768"/>
                </a:moveTo>
                <a:lnTo>
                  <a:pt x="0" y="48768"/>
                </a:lnTo>
                <a:lnTo>
                  <a:pt x="0" y="51815"/>
                </a:lnTo>
                <a:lnTo>
                  <a:pt x="24384" y="51815"/>
                </a:lnTo>
                <a:lnTo>
                  <a:pt x="24384" y="48768"/>
                </a:lnTo>
                <a:close/>
              </a:path>
              <a:path w="53340" h="52070">
                <a:moveTo>
                  <a:pt x="53340" y="48768"/>
                </a:moveTo>
                <a:lnTo>
                  <a:pt x="28956" y="48768"/>
                </a:lnTo>
                <a:lnTo>
                  <a:pt x="28956" y="51815"/>
                </a:lnTo>
                <a:lnTo>
                  <a:pt x="53340" y="51815"/>
                </a:lnTo>
                <a:lnTo>
                  <a:pt x="53340" y="48768"/>
                </a:lnTo>
                <a:close/>
              </a:path>
              <a:path w="53340" h="52070">
                <a:moveTo>
                  <a:pt x="24819" y="7620"/>
                </a:moveTo>
                <a:lnTo>
                  <a:pt x="13716" y="7620"/>
                </a:lnTo>
                <a:lnTo>
                  <a:pt x="15240" y="9144"/>
                </a:lnTo>
                <a:lnTo>
                  <a:pt x="15240" y="15239"/>
                </a:lnTo>
                <a:lnTo>
                  <a:pt x="9144" y="39624"/>
                </a:lnTo>
                <a:lnTo>
                  <a:pt x="9144" y="44196"/>
                </a:lnTo>
                <a:lnTo>
                  <a:pt x="6096" y="47244"/>
                </a:lnTo>
                <a:lnTo>
                  <a:pt x="6096" y="48768"/>
                </a:lnTo>
                <a:lnTo>
                  <a:pt x="19812" y="48768"/>
                </a:lnTo>
                <a:lnTo>
                  <a:pt x="18288" y="47244"/>
                </a:lnTo>
                <a:lnTo>
                  <a:pt x="18288" y="45720"/>
                </a:lnTo>
                <a:lnTo>
                  <a:pt x="16764" y="45720"/>
                </a:lnTo>
                <a:lnTo>
                  <a:pt x="18288" y="42672"/>
                </a:lnTo>
                <a:lnTo>
                  <a:pt x="18288" y="39624"/>
                </a:lnTo>
                <a:lnTo>
                  <a:pt x="24384" y="13715"/>
                </a:lnTo>
                <a:lnTo>
                  <a:pt x="27432" y="10668"/>
                </a:lnTo>
                <a:lnTo>
                  <a:pt x="24384" y="10668"/>
                </a:lnTo>
                <a:lnTo>
                  <a:pt x="24819" y="7620"/>
                </a:lnTo>
                <a:close/>
              </a:path>
              <a:path w="53340" h="52070">
                <a:moveTo>
                  <a:pt x="52577" y="7620"/>
                </a:moveTo>
                <a:lnTo>
                  <a:pt x="42672" y="7620"/>
                </a:lnTo>
                <a:lnTo>
                  <a:pt x="42672" y="10668"/>
                </a:lnTo>
                <a:lnTo>
                  <a:pt x="44196" y="12191"/>
                </a:lnTo>
                <a:lnTo>
                  <a:pt x="44196" y="15239"/>
                </a:lnTo>
                <a:lnTo>
                  <a:pt x="42672" y="19812"/>
                </a:lnTo>
                <a:lnTo>
                  <a:pt x="38100" y="39624"/>
                </a:lnTo>
                <a:lnTo>
                  <a:pt x="38100" y="45720"/>
                </a:lnTo>
                <a:lnTo>
                  <a:pt x="36575" y="45720"/>
                </a:lnTo>
                <a:lnTo>
                  <a:pt x="36575" y="47244"/>
                </a:lnTo>
                <a:lnTo>
                  <a:pt x="35052" y="48768"/>
                </a:lnTo>
                <a:lnTo>
                  <a:pt x="48768" y="48768"/>
                </a:lnTo>
                <a:lnTo>
                  <a:pt x="47244" y="47244"/>
                </a:lnTo>
                <a:lnTo>
                  <a:pt x="47244" y="39624"/>
                </a:lnTo>
                <a:lnTo>
                  <a:pt x="51816" y="19812"/>
                </a:lnTo>
                <a:lnTo>
                  <a:pt x="53340" y="15239"/>
                </a:lnTo>
                <a:lnTo>
                  <a:pt x="53340" y="9144"/>
                </a:lnTo>
                <a:lnTo>
                  <a:pt x="52577" y="7620"/>
                </a:lnTo>
                <a:close/>
              </a:path>
              <a:path w="53340" h="52070">
                <a:moveTo>
                  <a:pt x="45720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2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2577" y="7620"/>
                </a:lnTo>
                <a:lnTo>
                  <a:pt x="51816" y="6096"/>
                </a:lnTo>
                <a:lnTo>
                  <a:pt x="51816" y="4572"/>
                </a:lnTo>
                <a:lnTo>
                  <a:pt x="50292" y="3048"/>
                </a:lnTo>
                <a:lnTo>
                  <a:pt x="47244" y="1524"/>
                </a:lnTo>
                <a:lnTo>
                  <a:pt x="45720" y="0"/>
                </a:lnTo>
                <a:close/>
              </a:path>
              <a:path w="53340" h="52070">
                <a:moveTo>
                  <a:pt x="25908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4" y="9144"/>
                </a:lnTo>
                <a:lnTo>
                  <a:pt x="10668" y="7620"/>
                </a:lnTo>
                <a:lnTo>
                  <a:pt x="24819" y="7620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597395" y="5830824"/>
            <a:ext cx="79375" cy="91440"/>
          </a:xfrm>
          <a:custGeom>
            <a:avLst/>
            <a:gdLst/>
            <a:ahLst/>
            <a:cxnLst/>
            <a:rect l="l" t="t" r="r" b="b"/>
            <a:pathLst>
              <a:path w="79375" h="91439">
                <a:moveTo>
                  <a:pt x="71627" y="6095"/>
                </a:moveTo>
                <a:lnTo>
                  <a:pt x="51815" y="6095"/>
                </a:lnTo>
                <a:lnTo>
                  <a:pt x="54863" y="7619"/>
                </a:lnTo>
                <a:lnTo>
                  <a:pt x="57911" y="10667"/>
                </a:lnTo>
                <a:lnTo>
                  <a:pt x="59435" y="13715"/>
                </a:lnTo>
                <a:lnTo>
                  <a:pt x="59435" y="19812"/>
                </a:lnTo>
                <a:lnTo>
                  <a:pt x="57911" y="27431"/>
                </a:lnTo>
                <a:lnTo>
                  <a:pt x="56387" y="32003"/>
                </a:lnTo>
                <a:lnTo>
                  <a:pt x="45553" y="35433"/>
                </a:lnTo>
                <a:lnTo>
                  <a:pt x="36004" y="38862"/>
                </a:lnTo>
                <a:lnTo>
                  <a:pt x="27884" y="42290"/>
                </a:lnTo>
                <a:lnTo>
                  <a:pt x="21335" y="45719"/>
                </a:lnTo>
                <a:lnTo>
                  <a:pt x="15239" y="48767"/>
                </a:lnTo>
                <a:lnTo>
                  <a:pt x="9144" y="53339"/>
                </a:lnTo>
                <a:lnTo>
                  <a:pt x="6096" y="57912"/>
                </a:lnTo>
                <a:lnTo>
                  <a:pt x="3048" y="60959"/>
                </a:lnTo>
                <a:lnTo>
                  <a:pt x="1524" y="64007"/>
                </a:lnTo>
                <a:lnTo>
                  <a:pt x="0" y="68579"/>
                </a:lnTo>
                <a:lnTo>
                  <a:pt x="0" y="80771"/>
                </a:lnTo>
                <a:lnTo>
                  <a:pt x="3048" y="85343"/>
                </a:lnTo>
                <a:lnTo>
                  <a:pt x="6096" y="88391"/>
                </a:lnTo>
                <a:lnTo>
                  <a:pt x="10668" y="91439"/>
                </a:lnTo>
                <a:lnTo>
                  <a:pt x="21335" y="91439"/>
                </a:lnTo>
                <a:lnTo>
                  <a:pt x="36575" y="83819"/>
                </a:lnTo>
                <a:lnTo>
                  <a:pt x="40843" y="80771"/>
                </a:lnTo>
                <a:lnTo>
                  <a:pt x="24383" y="80771"/>
                </a:lnTo>
                <a:lnTo>
                  <a:pt x="21335" y="79248"/>
                </a:lnTo>
                <a:lnTo>
                  <a:pt x="19811" y="76200"/>
                </a:lnTo>
                <a:lnTo>
                  <a:pt x="16763" y="73151"/>
                </a:lnTo>
                <a:lnTo>
                  <a:pt x="16763" y="68579"/>
                </a:lnTo>
                <a:lnTo>
                  <a:pt x="18287" y="64007"/>
                </a:lnTo>
                <a:lnTo>
                  <a:pt x="18287" y="60959"/>
                </a:lnTo>
                <a:lnTo>
                  <a:pt x="19811" y="57912"/>
                </a:lnTo>
                <a:lnTo>
                  <a:pt x="56387" y="38100"/>
                </a:lnTo>
                <a:lnTo>
                  <a:pt x="71323" y="38100"/>
                </a:lnTo>
                <a:lnTo>
                  <a:pt x="74675" y="21336"/>
                </a:lnTo>
                <a:lnTo>
                  <a:pt x="76200" y="15239"/>
                </a:lnTo>
                <a:lnTo>
                  <a:pt x="74675" y="12191"/>
                </a:lnTo>
                <a:lnTo>
                  <a:pt x="74675" y="9143"/>
                </a:lnTo>
                <a:lnTo>
                  <a:pt x="71627" y="6095"/>
                </a:lnTo>
                <a:close/>
              </a:path>
              <a:path w="79375" h="91439">
                <a:moveTo>
                  <a:pt x="64007" y="76200"/>
                </a:moveTo>
                <a:lnTo>
                  <a:pt x="47244" y="76200"/>
                </a:lnTo>
                <a:lnTo>
                  <a:pt x="45720" y="82295"/>
                </a:lnTo>
                <a:lnTo>
                  <a:pt x="48768" y="88391"/>
                </a:lnTo>
                <a:lnTo>
                  <a:pt x="48768" y="89915"/>
                </a:lnTo>
                <a:lnTo>
                  <a:pt x="51815" y="91439"/>
                </a:lnTo>
                <a:lnTo>
                  <a:pt x="54863" y="91439"/>
                </a:lnTo>
                <a:lnTo>
                  <a:pt x="59721" y="90558"/>
                </a:lnTo>
                <a:lnTo>
                  <a:pt x="65150" y="87820"/>
                </a:lnTo>
                <a:lnTo>
                  <a:pt x="71151" y="83081"/>
                </a:lnTo>
                <a:lnTo>
                  <a:pt x="74813" y="79248"/>
                </a:lnTo>
                <a:lnTo>
                  <a:pt x="65531" y="79248"/>
                </a:lnTo>
                <a:lnTo>
                  <a:pt x="65531" y="77724"/>
                </a:lnTo>
                <a:lnTo>
                  <a:pt x="64007" y="77724"/>
                </a:lnTo>
                <a:lnTo>
                  <a:pt x="64007" y="76200"/>
                </a:lnTo>
                <a:close/>
              </a:path>
              <a:path w="79375" h="91439">
                <a:moveTo>
                  <a:pt x="71323" y="38100"/>
                </a:moveTo>
                <a:lnTo>
                  <a:pt x="56387" y="38100"/>
                </a:lnTo>
                <a:lnTo>
                  <a:pt x="48768" y="70103"/>
                </a:lnTo>
                <a:lnTo>
                  <a:pt x="39624" y="76200"/>
                </a:lnTo>
                <a:lnTo>
                  <a:pt x="32003" y="80771"/>
                </a:lnTo>
                <a:lnTo>
                  <a:pt x="40843" y="80771"/>
                </a:lnTo>
                <a:lnTo>
                  <a:pt x="47244" y="76200"/>
                </a:lnTo>
                <a:lnTo>
                  <a:pt x="64007" y="76200"/>
                </a:lnTo>
                <a:lnTo>
                  <a:pt x="64007" y="73151"/>
                </a:lnTo>
                <a:lnTo>
                  <a:pt x="65531" y="67055"/>
                </a:lnTo>
                <a:lnTo>
                  <a:pt x="71323" y="38100"/>
                </a:lnTo>
                <a:close/>
              </a:path>
              <a:path w="79375" h="91439">
                <a:moveTo>
                  <a:pt x="79248" y="71627"/>
                </a:moveTo>
                <a:lnTo>
                  <a:pt x="74675" y="74675"/>
                </a:lnTo>
                <a:lnTo>
                  <a:pt x="71627" y="77724"/>
                </a:lnTo>
                <a:lnTo>
                  <a:pt x="70103" y="77724"/>
                </a:lnTo>
                <a:lnTo>
                  <a:pt x="68579" y="79248"/>
                </a:lnTo>
                <a:lnTo>
                  <a:pt x="74813" y="79248"/>
                </a:lnTo>
                <a:lnTo>
                  <a:pt x="77724" y="76200"/>
                </a:lnTo>
                <a:lnTo>
                  <a:pt x="79248" y="71627"/>
                </a:lnTo>
                <a:close/>
              </a:path>
              <a:path w="79375" h="91439">
                <a:moveTo>
                  <a:pt x="57911" y="0"/>
                </a:moveTo>
                <a:lnTo>
                  <a:pt x="39624" y="0"/>
                </a:lnTo>
                <a:lnTo>
                  <a:pt x="32003" y="1524"/>
                </a:lnTo>
                <a:lnTo>
                  <a:pt x="25907" y="6095"/>
                </a:lnTo>
                <a:lnTo>
                  <a:pt x="18287" y="10667"/>
                </a:lnTo>
                <a:lnTo>
                  <a:pt x="15239" y="16763"/>
                </a:lnTo>
                <a:lnTo>
                  <a:pt x="13715" y="21336"/>
                </a:lnTo>
                <a:lnTo>
                  <a:pt x="13715" y="25907"/>
                </a:lnTo>
                <a:lnTo>
                  <a:pt x="15239" y="28955"/>
                </a:lnTo>
                <a:lnTo>
                  <a:pt x="15239" y="30479"/>
                </a:lnTo>
                <a:lnTo>
                  <a:pt x="24383" y="30479"/>
                </a:lnTo>
                <a:lnTo>
                  <a:pt x="27431" y="27431"/>
                </a:lnTo>
                <a:lnTo>
                  <a:pt x="30479" y="21336"/>
                </a:lnTo>
                <a:lnTo>
                  <a:pt x="30479" y="16763"/>
                </a:lnTo>
                <a:lnTo>
                  <a:pt x="33527" y="10667"/>
                </a:lnTo>
                <a:lnTo>
                  <a:pt x="36575" y="9143"/>
                </a:lnTo>
                <a:lnTo>
                  <a:pt x="39624" y="6095"/>
                </a:lnTo>
                <a:lnTo>
                  <a:pt x="71627" y="6095"/>
                </a:lnTo>
                <a:lnTo>
                  <a:pt x="68579" y="3048"/>
                </a:lnTo>
                <a:lnTo>
                  <a:pt x="64007" y="152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19327" y="6143244"/>
            <a:ext cx="608076" cy="15697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048511" y="6440424"/>
            <a:ext cx="1772412" cy="15697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34568" y="6766559"/>
            <a:ext cx="44450" cy="116205"/>
          </a:xfrm>
          <a:custGeom>
            <a:avLst/>
            <a:gdLst/>
            <a:ahLst/>
            <a:cxnLst/>
            <a:rect l="l" t="t" r="r" b="b"/>
            <a:pathLst>
              <a:path w="44450" h="116204">
                <a:moveTo>
                  <a:pt x="44195" y="112775"/>
                </a:moveTo>
                <a:lnTo>
                  <a:pt x="1523" y="112775"/>
                </a:lnTo>
                <a:lnTo>
                  <a:pt x="1523" y="115823"/>
                </a:lnTo>
                <a:lnTo>
                  <a:pt x="44195" y="115823"/>
                </a:lnTo>
                <a:lnTo>
                  <a:pt x="44195" y="112775"/>
                </a:lnTo>
                <a:close/>
              </a:path>
              <a:path w="44450" h="116204">
                <a:moveTo>
                  <a:pt x="36575" y="111251"/>
                </a:moveTo>
                <a:lnTo>
                  <a:pt x="10667" y="111251"/>
                </a:lnTo>
                <a:lnTo>
                  <a:pt x="7619" y="112775"/>
                </a:lnTo>
                <a:lnTo>
                  <a:pt x="39623" y="112775"/>
                </a:lnTo>
                <a:lnTo>
                  <a:pt x="36575" y="111251"/>
                </a:lnTo>
                <a:close/>
              </a:path>
              <a:path w="44450" h="116204">
                <a:moveTo>
                  <a:pt x="30479" y="12191"/>
                </a:moveTo>
                <a:lnTo>
                  <a:pt x="10667" y="12191"/>
                </a:lnTo>
                <a:lnTo>
                  <a:pt x="12191" y="13715"/>
                </a:lnTo>
                <a:lnTo>
                  <a:pt x="13715" y="13715"/>
                </a:lnTo>
                <a:lnTo>
                  <a:pt x="13715" y="15239"/>
                </a:lnTo>
                <a:lnTo>
                  <a:pt x="15239" y="16763"/>
                </a:lnTo>
                <a:lnTo>
                  <a:pt x="15239" y="19811"/>
                </a:lnTo>
                <a:lnTo>
                  <a:pt x="16763" y="25907"/>
                </a:lnTo>
                <a:lnTo>
                  <a:pt x="16763" y="102107"/>
                </a:lnTo>
                <a:lnTo>
                  <a:pt x="15239" y="106679"/>
                </a:lnTo>
                <a:lnTo>
                  <a:pt x="15239" y="109727"/>
                </a:lnTo>
                <a:lnTo>
                  <a:pt x="13715" y="109727"/>
                </a:lnTo>
                <a:lnTo>
                  <a:pt x="12191" y="111251"/>
                </a:lnTo>
                <a:lnTo>
                  <a:pt x="33527" y="111251"/>
                </a:lnTo>
                <a:lnTo>
                  <a:pt x="32003" y="109727"/>
                </a:lnTo>
                <a:lnTo>
                  <a:pt x="30479" y="106679"/>
                </a:lnTo>
                <a:lnTo>
                  <a:pt x="30479" y="12191"/>
                </a:lnTo>
                <a:close/>
              </a:path>
              <a:path w="44450" h="116204">
                <a:moveTo>
                  <a:pt x="30479" y="0"/>
                </a:moveTo>
                <a:lnTo>
                  <a:pt x="27431" y="0"/>
                </a:lnTo>
                <a:lnTo>
                  <a:pt x="0" y="12191"/>
                </a:lnTo>
                <a:lnTo>
                  <a:pt x="1523" y="15239"/>
                </a:lnTo>
                <a:lnTo>
                  <a:pt x="7619" y="12191"/>
                </a:lnTo>
                <a:lnTo>
                  <a:pt x="30479" y="12191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04672" y="6763511"/>
            <a:ext cx="45720" cy="155575"/>
          </a:xfrm>
          <a:custGeom>
            <a:avLst/>
            <a:gdLst/>
            <a:ahLst/>
            <a:cxnLst/>
            <a:rect l="l" t="t" r="r" b="b"/>
            <a:pathLst>
              <a:path w="45719" h="155575">
                <a:moveTo>
                  <a:pt x="0" y="0"/>
                </a:moveTo>
                <a:lnTo>
                  <a:pt x="0" y="3047"/>
                </a:lnTo>
                <a:lnTo>
                  <a:pt x="4571" y="6095"/>
                </a:lnTo>
                <a:lnTo>
                  <a:pt x="13715" y="15239"/>
                </a:lnTo>
                <a:lnTo>
                  <a:pt x="19812" y="24383"/>
                </a:lnTo>
                <a:lnTo>
                  <a:pt x="21336" y="28955"/>
                </a:lnTo>
                <a:lnTo>
                  <a:pt x="24384" y="33527"/>
                </a:lnTo>
                <a:lnTo>
                  <a:pt x="28830" y="90035"/>
                </a:lnTo>
                <a:lnTo>
                  <a:pt x="28575" y="96392"/>
                </a:lnTo>
                <a:lnTo>
                  <a:pt x="27670" y="104108"/>
                </a:lnTo>
                <a:lnTo>
                  <a:pt x="25908" y="111251"/>
                </a:lnTo>
                <a:lnTo>
                  <a:pt x="24479" y="118729"/>
                </a:lnTo>
                <a:lnTo>
                  <a:pt x="0" y="152399"/>
                </a:lnTo>
                <a:lnTo>
                  <a:pt x="0" y="155447"/>
                </a:lnTo>
                <a:lnTo>
                  <a:pt x="33528" y="124967"/>
                </a:lnTo>
                <a:lnTo>
                  <a:pt x="45719" y="77723"/>
                </a:lnTo>
                <a:lnTo>
                  <a:pt x="45410" y="68603"/>
                </a:lnTo>
                <a:lnTo>
                  <a:pt x="31622" y="27622"/>
                </a:lnTo>
                <a:lnTo>
                  <a:pt x="15240" y="9143"/>
                </a:lnTo>
                <a:lnTo>
                  <a:pt x="7620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630423" y="6763511"/>
            <a:ext cx="47625" cy="155575"/>
          </a:xfrm>
          <a:custGeom>
            <a:avLst/>
            <a:gdLst/>
            <a:ahLst/>
            <a:cxnLst/>
            <a:rect l="l" t="t" r="r" b="b"/>
            <a:pathLst>
              <a:path w="47625" h="155575">
                <a:moveTo>
                  <a:pt x="47243" y="0"/>
                </a:moveTo>
                <a:lnTo>
                  <a:pt x="13715" y="30479"/>
                </a:lnTo>
                <a:lnTo>
                  <a:pt x="0" y="77723"/>
                </a:lnTo>
                <a:lnTo>
                  <a:pt x="547" y="86606"/>
                </a:lnTo>
                <a:lnTo>
                  <a:pt x="15620" y="127444"/>
                </a:lnTo>
                <a:lnTo>
                  <a:pt x="47243" y="155447"/>
                </a:lnTo>
                <a:lnTo>
                  <a:pt x="47243" y="152399"/>
                </a:lnTo>
                <a:lnTo>
                  <a:pt x="41148" y="147827"/>
                </a:lnTo>
                <a:lnTo>
                  <a:pt x="36575" y="144779"/>
                </a:lnTo>
                <a:lnTo>
                  <a:pt x="33527" y="140207"/>
                </a:lnTo>
                <a:lnTo>
                  <a:pt x="28956" y="135635"/>
                </a:lnTo>
                <a:lnTo>
                  <a:pt x="27431" y="131063"/>
                </a:lnTo>
                <a:lnTo>
                  <a:pt x="24383" y="126491"/>
                </a:lnTo>
                <a:lnTo>
                  <a:pt x="17025" y="83558"/>
                </a:lnTo>
                <a:lnTo>
                  <a:pt x="16763" y="74675"/>
                </a:lnTo>
                <a:lnTo>
                  <a:pt x="17025" y="66698"/>
                </a:lnTo>
                <a:lnTo>
                  <a:pt x="27312" y="23407"/>
                </a:lnTo>
                <a:lnTo>
                  <a:pt x="47243" y="3047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686811" y="6765035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67056" y="0"/>
                </a:moveTo>
                <a:lnTo>
                  <a:pt x="57912" y="0"/>
                </a:lnTo>
                <a:lnTo>
                  <a:pt x="50815" y="571"/>
                </a:lnTo>
                <a:lnTo>
                  <a:pt x="12882" y="23931"/>
                </a:lnTo>
                <a:lnTo>
                  <a:pt x="0" y="62484"/>
                </a:lnTo>
                <a:lnTo>
                  <a:pt x="833" y="72485"/>
                </a:lnTo>
                <a:lnTo>
                  <a:pt x="20847" y="108204"/>
                </a:lnTo>
                <a:lnTo>
                  <a:pt x="56387" y="120396"/>
                </a:lnTo>
                <a:lnTo>
                  <a:pt x="64103" y="119848"/>
                </a:lnTo>
                <a:lnTo>
                  <a:pt x="71247" y="118300"/>
                </a:lnTo>
                <a:lnTo>
                  <a:pt x="77819" y="115895"/>
                </a:lnTo>
                <a:lnTo>
                  <a:pt x="83819" y="112776"/>
                </a:lnTo>
                <a:lnTo>
                  <a:pt x="53339" y="112776"/>
                </a:lnTo>
                <a:lnTo>
                  <a:pt x="45719" y="109728"/>
                </a:lnTo>
                <a:lnTo>
                  <a:pt x="20955" y="76581"/>
                </a:lnTo>
                <a:lnTo>
                  <a:pt x="19812" y="62484"/>
                </a:lnTo>
                <a:lnTo>
                  <a:pt x="20097" y="53625"/>
                </a:lnTo>
                <a:lnTo>
                  <a:pt x="33527" y="16764"/>
                </a:lnTo>
                <a:lnTo>
                  <a:pt x="51815" y="6096"/>
                </a:lnTo>
                <a:lnTo>
                  <a:pt x="82295" y="6096"/>
                </a:lnTo>
                <a:lnTo>
                  <a:pt x="67056" y="0"/>
                </a:lnTo>
                <a:close/>
              </a:path>
              <a:path w="104139" h="120650">
                <a:moveTo>
                  <a:pt x="100583" y="88392"/>
                </a:moveTo>
                <a:lnTo>
                  <a:pt x="70104" y="112776"/>
                </a:lnTo>
                <a:lnTo>
                  <a:pt x="83819" y="112776"/>
                </a:lnTo>
                <a:lnTo>
                  <a:pt x="89273" y="108775"/>
                </a:lnTo>
                <a:lnTo>
                  <a:pt x="94297" y="103632"/>
                </a:lnTo>
                <a:lnTo>
                  <a:pt x="99036" y="97345"/>
                </a:lnTo>
                <a:lnTo>
                  <a:pt x="103631" y="89916"/>
                </a:lnTo>
                <a:lnTo>
                  <a:pt x="100583" y="88392"/>
                </a:lnTo>
                <a:close/>
              </a:path>
              <a:path w="104139" h="120650">
                <a:moveTo>
                  <a:pt x="82295" y="6096"/>
                </a:moveTo>
                <a:lnTo>
                  <a:pt x="59436" y="6096"/>
                </a:lnTo>
                <a:lnTo>
                  <a:pt x="66032" y="6643"/>
                </a:lnTo>
                <a:lnTo>
                  <a:pt x="72199" y="8191"/>
                </a:lnTo>
                <a:lnTo>
                  <a:pt x="97536" y="39624"/>
                </a:lnTo>
                <a:lnTo>
                  <a:pt x="100583" y="39624"/>
                </a:lnTo>
                <a:lnTo>
                  <a:pt x="98239" y="9144"/>
                </a:lnTo>
                <a:lnTo>
                  <a:pt x="86868" y="9144"/>
                </a:lnTo>
                <a:lnTo>
                  <a:pt x="85343" y="7620"/>
                </a:lnTo>
                <a:lnTo>
                  <a:pt x="82295" y="6096"/>
                </a:lnTo>
                <a:close/>
              </a:path>
              <a:path w="104139" h="120650">
                <a:moveTo>
                  <a:pt x="97536" y="0"/>
                </a:moveTo>
                <a:lnTo>
                  <a:pt x="94487" y="0"/>
                </a:lnTo>
                <a:lnTo>
                  <a:pt x="94487" y="3048"/>
                </a:lnTo>
                <a:lnTo>
                  <a:pt x="92963" y="6096"/>
                </a:lnTo>
                <a:lnTo>
                  <a:pt x="89915" y="9144"/>
                </a:lnTo>
                <a:lnTo>
                  <a:pt x="98239" y="9144"/>
                </a:lnTo>
                <a:lnTo>
                  <a:pt x="97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02635" y="6803135"/>
            <a:ext cx="73660" cy="81280"/>
          </a:xfrm>
          <a:custGeom>
            <a:avLst/>
            <a:gdLst/>
            <a:ahLst/>
            <a:cxnLst/>
            <a:rect l="l" t="t" r="r" b="b"/>
            <a:pathLst>
              <a:path w="73660" h="81279">
                <a:moveTo>
                  <a:pt x="36575" y="0"/>
                </a:moveTo>
                <a:lnTo>
                  <a:pt x="30480" y="0"/>
                </a:lnTo>
                <a:lnTo>
                  <a:pt x="24383" y="1524"/>
                </a:lnTo>
                <a:lnTo>
                  <a:pt x="0" y="33528"/>
                </a:lnTo>
                <a:lnTo>
                  <a:pt x="47" y="42124"/>
                </a:lnTo>
                <a:lnTo>
                  <a:pt x="20192" y="77343"/>
                </a:lnTo>
                <a:lnTo>
                  <a:pt x="35051" y="80772"/>
                </a:lnTo>
                <a:lnTo>
                  <a:pt x="42671" y="80772"/>
                </a:lnTo>
                <a:lnTo>
                  <a:pt x="48768" y="79248"/>
                </a:lnTo>
                <a:lnTo>
                  <a:pt x="54863" y="76200"/>
                </a:lnTo>
                <a:lnTo>
                  <a:pt x="56895" y="74676"/>
                </a:lnTo>
                <a:lnTo>
                  <a:pt x="32003" y="74676"/>
                </a:lnTo>
                <a:lnTo>
                  <a:pt x="25907" y="71628"/>
                </a:lnTo>
                <a:lnTo>
                  <a:pt x="15239" y="21336"/>
                </a:lnTo>
                <a:lnTo>
                  <a:pt x="18287" y="16764"/>
                </a:lnTo>
                <a:lnTo>
                  <a:pt x="19812" y="12192"/>
                </a:lnTo>
                <a:lnTo>
                  <a:pt x="21336" y="9144"/>
                </a:lnTo>
                <a:lnTo>
                  <a:pt x="30480" y="4572"/>
                </a:lnTo>
                <a:lnTo>
                  <a:pt x="54254" y="4572"/>
                </a:lnTo>
                <a:lnTo>
                  <a:pt x="52578" y="3429"/>
                </a:lnTo>
                <a:lnTo>
                  <a:pt x="45148" y="857"/>
                </a:lnTo>
                <a:lnTo>
                  <a:pt x="36575" y="0"/>
                </a:lnTo>
                <a:close/>
              </a:path>
              <a:path w="73660" h="81279">
                <a:moveTo>
                  <a:pt x="54254" y="4572"/>
                </a:moveTo>
                <a:lnTo>
                  <a:pt x="39624" y="4572"/>
                </a:lnTo>
                <a:lnTo>
                  <a:pt x="45719" y="7620"/>
                </a:lnTo>
                <a:lnTo>
                  <a:pt x="48768" y="13716"/>
                </a:lnTo>
                <a:lnTo>
                  <a:pt x="52768" y="20002"/>
                </a:lnTo>
                <a:lnTo>
                  <a:pt x="55626" y="27432"/>
                </a:lnTo>
                <a:lnTo>
                  <a:pt x="57340" y="36004"/>
                </a:lnTo>
                <a:lnTo>
                  <a:pt x="57912" y="45720"/>
                </a:lnTo>
                <a:lnTo>
                  <a:pt x="57897" y="56459"/>
                </a:lnTo>
                <a:lnTo>
                  <a:pt x="56387" y="64008"/>
                </a:lnTo>
                <a:lnTo>
                  <a:pt x="53339" y="68580"/>
                </a:lnTo>
                <a:lnTo>
                  <a:pt x="48768" y="73152"/>
                </a:lnTo>
                <a:lnTo>
                  <a:pt x="44195" y="74676"/>
                </a:lnTo>
                <a:lnTo>
                  <a:pt x="56895" y="74676"/>
                </a:lnTo>
                <a:lnTo>
                  <a:pt x="60959" y="71628"/>
                </a:lnTo>
                <a:lnTo>
                  <a:pt x="65531" y="67056"/>
                </a:lnTo>
                <a:lnTo>
                  <a:pt x="68580" y="59436"/>
                </a:lnTo>
                <a:lnTo>
                  <a:pt x="71627" y="53340"/>
                </a:lnTo>
                <a:lnTo>
                  <a:pt x="73151" y="45720"/>
                </a:lnTo>
                <a:lnTo>
                  <a:pt x="73151" y="39624"/>
                </a:lnTo>
                <a:lnTo>
                  <a:pt x="58864" y="7715"/>
                </a:lnTo>
                <a:lnTo>
                  <a:pt x="5425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883407" y="6803135"/>
            <a:ext cx="83820" cy="79375"/>
          </a:xfrm>
          <a:custGeom>
            <a:avLst/>
            <a:gdLst/>
            <a:ahLst/>
            <a:cxnLst/>
            <a:rect l="l" t="t" r="r" b="b"/>
            <a:pathLst>
              <a:path w="83819" h="79375">
                <a:moveTo>
                  <a:pt x="39624" y="76200"/>
                </a:moveTo>
                <a:lnTo>
                  <a:pt x="1524" y="76200"/>
                </a:lnTo>
                <a:lnTo>
                  <a:pt x="1524" y="79248"/>
                </a:lnTo>
                <a:lnTo>
                  <a:pt x="39624" y="79248"/>
                </a:lnTo>
                <a:lnTo>
                  <a:pt x="39624" y="76200"/>
                </a:lnTo>
                <a:close/>
              </a:path>
              <a:path w="83819" h="79375">
                <a:moveTo>
                  <a:pt x="83819" y="76200"/>
                </a:moveTo>
                <a:lnTo>
                  <a:pt x="45719" y="76200"/>
                </a:lnTo>
                <a:lnTo>
                  <a:pt x="45719" y="79248"/>
                </a:lnTo>
                <a:lnTo>
                  <a:pt x="83819" y="79248"/>
                </a:lnTo>
                <a:lnTo>
                  <a:pt x="83819" y="76200"/>
                </a:lnTo>
                <a:close/>
              </a:path>
              <a:path w="83819" h="79375">
                <a:moveTo>
                  <a:pt x="25908" y="10668"/>
                </a:moveTo>
                <a:lnTo>
                  <a:pt x="9143" y="10668"/>
                </a:lnTo>
                <a:lnTo>
                  <a:pt x="12192" y="13716"/>
                </a:lnTo>
                <a:lnTo>
                  <a:pt x="12192" y="71628"/>
                </a:lnTo>
                <a:lnTo>
                  <a:pt x="9143" y="74676"/>
                </a:lnTo>
                <a:lnTo>
                  <a:pt x="6096" y="76200"/>
                </a:lnTo>
                <a:lnTo>
                  <a:pt x="32004" y="76200"/>
                </a:lnTo>
                <a:lnTo>
                  <a:pt x="30480" y="74676"/>
                </a:lnTo>
                <a:lnTo>
                  <a:pt x="28956" y="74676"/>
                </a:lnTo>
                <a:lnTo>
                  <a:pt x="28956" y="73152"/>
                </a:lnTo>
                <a:lnTo>
                  <a:pt x="27431" y="71628"/>
                </a:lnTo>
                <a:lnTo>
                  <a:pt x="27431" y="70104"/>
                </a:lnTo>
                <a:lnTo>
                  <a:pt x="25908" y="67056"/>
                </a:lnTo>
                <a:lnTo>
                  <a:pt x="25908" y="21336"/>
                </a:lnTo>
                <a:lnTo>
                  <a:pt x="30480" y="16764"/>
                </a:lnTo>
                <a:lnTo>
                  <a:pt x="25908" y="16764"/>
                </a:lnTo>
                <a:lnTo>
                  <a:pt x="25908" y="10668"/>
                </a:lnTo>
                <a:close/>
              </a:path>
              <a:path w="83819" h="79375">
                <a:moveTo>
                  <a:pt x="76200" y="74676"/>
                </a:moveTo>
                <a:lnTo>
                  <a:pt x="53340" y="74676"/>
                </a:lnTo>
                <a:lnTo>
                  <a:pt x="51816" y="76200"/>
                </a:lnTo>
                <a:lnTo>
                  <a:pt x="77724" y="76200"/>
                </a:lnTo>
                <a:lnTo>
                  <a:pt x="76200" y="74676"/>
                </a:lnTo>
                <a:close/>
              </a:path>
              <a:path w="83819" h="79375">
                <a:moveTo>
                  <a:pt x="69087" y="10668"/>
                </a:moveTo>
                <a:lnTo>
                  <a:pt x="50292" y="10668"/>
                </a:lnTo>
                <a:lnTo>
                  <a:pt x="53340" y="12192"/>
                </a:lnTo>
                <a:lnTo>
                  <a:pt x="56387" y="15240"/>
                </a:lnTo>
                <a:lnTo>
                  <a:pt x="57912" y="18288"/>
                </a:lnTo>
                <a:lnTo>
                  <a:pt x="57912" y="71628"/>
                </a:lnTo>
                <a:lnTo>
                  <a:pt x="54864" y="74676"/>
                </a:lnTo>
                <a:lnTo>
                  <a:pt x="74675" y="74676"/>
                </a:lnTo>
                <a:lnTo>
                  <a:pt x="74675" y="73152"/>
                </a:lnTo>
                <a:lnTo>
                  <a:pt x="73152" y="71628"/>
                </a:lnTo>
                <a:lnTo>
                  <a:pt x="73152" y="70104"/>
                </a:lnTo>
                <a:lnTo>
                  <a:pt x="71628" y="67056"/>
                </a:lnTo>
                <a:lnTo>
                  <a:pt x="71628" y="16764"/>
                </a:lnTo>
                <a:lnTo>
                  <a:pt x="70104" y="13716"/>
                </a:lnTo>
                <a:lnTo>
                  <a:pt x="69087" y="10668"/>
                </a:lnTo>
                <a:close/>
              </a:path>
              <a:path w="83819" h="79375">
                <a:moveTo>
                  <a:pt x="56387" y="0"/>
                </a:moveTo>
                <a:lnTo>
                  <a:pt x="51816" y="0"/>
                </a:lnTo>
                <a:lnTo>
                  <a:pt x="45839" y="904"/>
                </a:lnTo>
                <a:lnTo>
                  <a:pt x="39433" y="3810"/>
                </a:lnTo>
                <a:lnTo>
                  <a:pt x="32742" y="9001"/>
                </a:lnTo>
                <a:lnTo>
                  <a:pt x="25908" y="16764"/>
                </a:lnTo>
                <a:lnTo>
                  <a:pt x="30480" y="16764"/>
                </a:lnTo>
                <a:lnTo>
                  <a:pt x="33528" y="13716"/>
                </a:lnTo>
                <a:lnTo>
                  <a:pt x="39624" y="10668"/>
                </a:lnTo>
                <a:lnTo>
                  <a:pt x="69087" y="10668"/>
                </a:lnTo>
                <a:lnTo>
                  <a:pt x="68580" y="9144"/>
                </a:lnTo>
                <a:lnTo>
                  <a:pt x="65531" y="4572"/>
                </a:lnTo>
                <a:lnTo>
                  <a:pt x="56387" y="0"/>
                </a:lnTo>
                <a:close/>
              </a:path>
              <a:path w="83819" h="79375">
                <a:moveTo>
                  <a:pt x="25908" y="0"/>
                </a:moveTo>
                <a:lnTo>
                  <a:pt x="22860" y="0"/>
                </a:lnTo>
                <a:lnTo>
                  <a:pt x="0" y="9144"/>
                </a:lnTo>
                <a:lnTo>
                  <a:pt x="1524" y="12192"/>
                </a:lnTo>
                <a:lnTo>
                  <a:pt x="3048" y="12192"/>
                </a:lnTo>
                <a:lnTo>
                  <a:pt x="4572" y="10668"/>
                </a:lnTo>
                <a:lnTo>
                  <a:pt x="25908" y="10668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970276" y="6804659"/>
            <a:ext cx="82550" cy="79375"/>
          </a:xfrm>
          <a:custGeom>
            <a:avLst/>
            <a:gdLst/>
            <a:ahLst/>
            <a:cxnLst/>
            <a:rect l="l" t="t" r="r" b="b"/>
            <a:pathLst>
              <a:path w="82550" h="79375">
                <a:moveTo>
                  <a:pt x="35051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4571"/>
                </a:lnTo>
                <a:lnTo>
                  <a:pt x="4572" y="4571"/>
                </a:lnTo>
                <a:lnTo>
                  <a:pt x="9143" y="9143"/>
                </a:lnTo>
                <a:lnTo>
                  <a:pt x="10668" y="9143"/>
                </a:lnTo>
                <a:lnTo>
                  <a:pt x="12192" y="12191"/>
                </a:lnTo>
                <a:lnTo>
                  <a:pt x="12192" y="15239"/>
                </a:lnTo>
                <a:lnTo>
                  <a:pt x="39624" y="79247"/>
                </a:lnTo>
                <a:lnTo>
                  <a:pt x="44196" y="79247"/>
                </a:lnTo>
                <a:lnTo>
                  <a:pt x="52489" y="59435"/>
                </a:lnTo>
                <a:lnTo>
                  <a:pt x="45719" y="59435"/>
                </a:lnTo>
                <a:lnTo>
                  <a:pt x="28956" y="16763"/>
                </a:lnTo>
                <a:lnTo>
                  <a:pt x="27431" y="13715"/>
                </a:lnTo>
                <a:lnTo>
                  <a:pt x="25907" y="12191"/>
                </a:lnTo>
                <a:lnTo>
                  <a:pt x="25907" y="7619"/>
                </a:lnTo>
                <a:lnTo>
                  <a:pt x="30480" y="3047"/>
                </a:lnTo>
                <a:lnTo>
                  <a:pt x="35051" y="3047"/>
                </a:lnTo>
                <a:lnTo>
                  <a:pt x="35051" y="0"/>
                </a:lnTo>
                <a:close/>
              </a:path>
              <a:path w="82550" h="79375">
                <a:moveTo>
                  <a:pt x="77724" y="4571"/>
                </a:moveTo>
                <a:lnTo>
                  <a:pt x="65531" y="4571"/>
                </a:lnTo>
                <a:lnTo>
                  <a:pt x="65531" y="12191"/>
                </a:lnTo>
                <a:lnTo>
                  <a:pt x="64007" y="15239"/>
                </a:lnTo>
                <a:lnTo>
                  <a:pt x="45719" y="59435"/>
                </a:lnTo>
                <a:lnTo>
                  <a:pt x="52489" y="59435"/>
                </a:lnTo>
                <a:lnTo>
                  <a:pt x="71628" y="13715"/>
                </a:lnTo>
                <a:lnTo>
                  <a:pt x="74675" y="7619"/>
                </a:lnTo>
                <a:lnTo>
                  <a:pt x="77724" y="4571"/>
                </a:lnTo>
                <a:close/>
              </a:path>
              <a:path w="82550" h="79375">
                <a:moveTo>
                  <a:pt x="82296" y="0"/>
                </a:moveTo>
                <a:lnTo>
                  <a:pt x="57912" y="0"/>
                </a:lnTo>
                <a:lnTo>
                  <a:pt x="57912" y="3047"/>
                </a:lnTo>
                <a:lnTo>
                  <a:pt x="60960" y="3047"/>
                </a:lnTo>
                <a:lnTo>
                  <a:pt x="62484" y="4571"/>
                </a:lnTo>
                <a:lnTo>
                  <a:pt x="79248" y="4571"/>
                </a:lnTo>
                <a:lnTo>
                  <a:pt x="82296" y="3047"/>
                </a:lnTo>
                <a:lnTo>
                  <a:pt x="82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101339" y="6763511"/>
            <a:ext cx="45720" cy="155575"/>
          </a:xfrm>
          <a:custGeom>
            <a:avLst/>
            <a:gdLst/>
            <a:ahLst/>
            <a:cxnLst/>
            <a:rect l="l" t="t" r="r" b="b"/>
            <a:pathLst>
              <a:path w="45719" h="155575">
                <a:moveTo>
                  <a:pt x="0" y="0"/>
                </a:moveTo>
                <a:lnTo>
                  <a:pt x="0" y="3047"/>
                </a:lnTo>
                <a:lnTo>
                  <a:pt x="6096" y="6095"/>
                </a:lnTo>
                <a:lnTo>
                  <a:pt x="10668" y="10667"/>
                </a:lnTo>
                <a:lnTo>
                  <a:pt x="19812" y="24383"/>
                </a:lnTo>
                <a:lnTo>
                  <a:pt x="21336" y="28955"/>
                </a:lnTo>
                <a:lnTo>
                  <a:pt x="24384" y="33527"/>
                </a:lnTo>
                <a:lnTo>
                  <a:pt x="30480" y="79247"/>
                </a:lnTo>
                <a:lnTo>
                  <a:pt x="30218" y="88106"/>
                </a:lnTo>
                <a:lnTo>
                  <a:pt x="19931" y="131397"/>
                </a:lnTo>
                <a:lnTo>
                  <a:pt x="0" y="152399"/>
                </a:lnTo>
                <a:lnTo>
                  <a:pt x="0" y="155447"/>
                </a:lnTo>
                <a:lnTo>
                  <a:pt x="33528" y="124967"/>
                </a:lnTo>
                <a:lnTo>
                  <a:pt x="45720" y="77723"/>
                </a:lnTo>
                <a:lnTo>
                  <a:pt x="45410" y="68603"/>
                </a:lnTo>
                <a:lnTo>
                  <a:pt x="31623" y="27622"/>
                </a:lnTo>
                <a:lnTo>
                  <a:pt x="15240" y="9143"/>
                </a:lnTo>
                <a:lnTo>
                  <a:pt x="9143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592580" y="6751320"/>
            <a:ext cx="120395" cy="13106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925067" y="6745223"/>
            <a:ext cx="437388" cy="24841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32560" y="681380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32560" y="685038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7804" y="7193280"/>
            <a:ext cx="132587" cy="15697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615183" y="7193280"/>
            <a:ext cx="402336" cy="15697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588008" y="7222235"/>
            <a:ext cx="129540" cy="8077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435608" y="724509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435608" y="728014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25067" y="7176516"/>
            <a:ext cx="438912" cy="24841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20851" y="7784592"/>
            <a:ext cx="129539" cy="15697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634995" y="7784592"/>
            <a:ext cx="400812" cy="15697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626107" y="7917180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9143" y="0"/>
                </a:moveTo>
                <a:lnTo>
                  <a:pt x="0" y="0"/>
                </a:lnTo>
                <a:lnTo>
                  <a:pt x="0" y="143256"/>
                </a:lnTo>
                <a:lnTo>
                  <a:pt x="10668" y="182880"/>
                </a:lnTo>
                <a:lnTo>
                  <a:pt x="47243" y="198120"/>
                </a:lnTo>
                <a:lnTo>
                  <a:pt x="47243" y="193548"/>
                </a:lnTo>
                <a:lnTo>
                  <a:pt x="39624" y="192024"/>
                </a:lnTo>
                <a:lnTo>
                  <a:pt x="33528" y="190500"/>
                </a:lnTo>
                <a:lnTo>
                  <a:pt x="28956" y="185928"/>
                </a:lnTo>
                <a:lnTo>
                  <a:pt x="22860" y="182880"/>
                </a:lnTo>
                <a:lnTo>
                  <a:pt x="19812" y="179831"/>
                </a:lnTo>
                <a:lnTo>
                  <a:pt x="13716" y="170687"/>
                </a:lnTo>
                <a:lnTo>
                  <a:pt x="10668" y="164592"/>
                </a:lnTo>
                <a:lnTo>
                  <a:pt x="10668" y="156972"/>
                </a:lnTo>
                <a:lnTo>
                  <a:pt x="9143" y="150875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588008" y="7755635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47243" y="0"/>
                </a:moveTo>
                <a:lnTo>
                  <a:pt x="38099" y="0"/>
                </a:lnTo>
                <a:lnTo>
                  <a:pt x="38099" y="41148"/>
                </a:lnTo>
                <a:lnTo>
                  <a:pt x="37528" y="52887"/>
                </a:lnTo>
                <a:lnTo>
                  <a:pt x="17335" y="89344"/>
                </a:lnTo>
                <a:lnTo>
                  <a:pt x="0" y="96012"/>
                </a:lnTo>
                <a:lnTo>
                  <a:pt x="0" y="103632"/>
                </a:lnTo>
                <a:lnTo>
                  <a:pt x="32956" y="127206"/>
                </a:lnTo>
                <a:lnTo>
                  <a:pt x="38099" y="158496"/>
                </a:lnTo>
                <a:lnTo>
                  <a:pt x="38099" y="198120"/>
                </a:lnTo>
                <a:lnTo>
                  <a:pt x="47243" y="198120"/>
                </a:lnTo>
                <a:lnTo>
                  <a:pt x="47243" y="147828"/>
                </a:lnTo>
                <a:lnTo>
                  <a:pt x="45719" y="138684"/>
                </a:lnTo>
                <a:lnTo>
                  <a:pt x="24383" y="106680"/>
                </a:lnTo>
                <a:lnTo>
                  <a:pt x="19811" y="103632"/>
                </a:lnTo>
                <a:lnTo>
                  <a:pt x="12191" y="102108"/>
                </a:lnTo>
                <a:lnTo>
                  <a:pt x="4571" y="99060"/>
                </a:lnTo>
                <a:lnTo>
                  <a:pt x="19811" y="96012"/>
                </a:lnTo>
                <a:lnTo>
                  <a:pt x="33528" y="86868"/>
                </a:lnTo>
                <a:lnTo>
                  <a:pt x="36575" y="83820"/>
                </a:lnTo>
                <a:lnTo>
                  <a:pt x="42671" y="74676"/>
                </a:lnTo>
                <a:lnTo>
                  <a:pt x="44196" y="67056"/>
                </a:lnTo>
                <a:lnTo>
                  <a:pt x="45719" y="60960"/>
                </a:lnTo>
                <a:lnTo>
                  <a:pt x="47243" y="51816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626107" y="7594092"/>
            <a:ext cx="47625" cy="200025"/>
          </a:xfrm>
          <a:custGeom>
            <a:avLst/>
            <a:gdLst/>
            <a:ahLst/>
            <a:cxnLst/>
            <a:rect l="l" t="t" r="r" b="b"/>
            <a:pathLst>
              <a:path w="47625" h="200025">
                <a:moveTo>
                  <a:pt x="47243" y="0"/>
                </a:moveTo>
                <a:lnTo>
                  <a:pt x="10668" y="16764"/>
                </a:lnTo>
                <a:lnTo>
                  <a:pt x="67" y="54959"/>
                </a:lnTo>
                <a:lnTo>
                  <a:pt x="0" y="199644"/>
                </a:lnTo>
                <a:lnTo>
                  <a:pt x="9143" y="199644"/>
                </a:lnTo>
                <a:lnTo>
                  <a:pt x="9143" y="65532"/>
                </a:lnTo>
                <a:lnTo>
                  <a:pt x="9405" y="54959"/>
                </a:lnTo>
                <a:lnTo>
                  <a:pt x="24384" y="16764"/>
                </a:lnTo>
                <a:lnTo>
                  <a:pt x="28384" y="12715"/>
                </a:lnTo>
                <a:lnTo>
                  <a:pt x="33527" y="9525"/>
                </a:lnTo>
                <a:lnTo>
                  <a:pt x="39814" y="6905"/>
                </a:lnTo>
                <a:lnTo>
                  <a:pt x="47243" y="457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434083" y="78364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434083" y="787222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925067" y="7767828"/>
            <a:ext cx="438912" cy="24841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795272" y="8026908"/>
            <a:ext cx="48895" cy="76200"/>
          </a:xfrm>
          <a:custGeom>
            <a:avLst/>
            <a:gdLst/>
            <a:ahLst/>
            <a:cxnLst/>
            <a:rect l="l" t="t" r="r" b="b"/>
            <a:pathLst>
              <a:path w="48894" h="76200">
                <a:moveTo>
                  <a:pt x="41147" y="9144"/>
                </a:moveTo>
                <a:lnTo>
                  <a:pt x="24383" y="9144"/>
                </a:lnTo>
                <a:lnTo>
                  <a:pt x="27431" y="10668"/>
                </a:lnTo>
                <a:lnTo>
                  <a:pt x="33527" y="16764"/>
                </a:lnTo>
                <a:lnTo>
                  <a:pt x="35051" y="19812"/>
                </a:lnTo>
                <a:lnTo>
                  <a:pt x="35051" y="30480"/>
                </a:lnTo>
                <a:lnTo>
                  <a:pt x="9429" y="65222"/>
                </a:lnTo>
                <a:lnTo>
                  <a:pt x="0" y="73152"/>
                </a:lnTo>
                <a:lnTo>
                  <a:pt x="0" y="76200"/>
                </a:lnTo>
                <a:lnTo>
                  <a:pt x="44195" y="76200"/>
                </a:lnTo>
                <a:lnTo>
                  <a:pt x="46939" y="67056"/>
                </a:lnTo>
                <a:lnTo>
                  <a:pt x="12191" y="67056"/>
                </a:lnTo>
                <a:lnTo>
                  <a:pt x="28955" y="50292"/>
                </a:lnTo>
                <a:lnTo>
                  <a:pt x="35051" y="42672"/>
                </a:lnTo>
                <a:lnTo>
                  <a:pt x="39623" y="36576"/>
                </a:lnTo>
                <a:lnTo>
                  <a:pt x="41147" y="30480"/>
                </a:lnTo>
                <a:lnTo>
                  <a:pt x="44195" y="27432"/>
                </a:lnTo>
                <a:lnTo>
                  <a:pt x="44195" y="15240"/>
                </a:lnTo>
                <a:lnTo>
                  <a:pt x="42671" y="10668"/>
                </a:lnTo>
                <a:lnTo>
                  <a:pt x="41147" y="9144"/>
                </a:lnTo>
                <a:close/>
              </a:path>
              <a:path w="48894" h="76200">
                <a:moveTo>
                  <a:pt x="48767" y="60960"/>
                </a:moveTo>
                <a:lnTo>
                  <a:pt x="47243" y="60960"/>
                </a:lnTo>
                <a:lnTo>
                  <a:pt x="44195" y="64008"/>
                </a:lnTo>
                <a:lnTo>
                  <a:pt x="44195" y="65532"/>
                </a:lnTo>
                <a:lnTo>
                  <a:pt x="42671" y="65532"/>
                </a:lnTo>
                <a:lnTo>
                  <a:pt x="41147" y="67056"/>
                </a:lnTo>
                <a:lnTo>
                  <a:pt x="46939" y="67056"/>
                </a:lnTo>
                <a:lnTo>
                  <a:pt x="48767" y="60960"/>
                </a:lnTo>
                <a:close/>
              </a:path>
              <a:path w="48894" h="76200">
                <a:moveTo>
                  <a:pt x="28955" y="0"/>
                </a:moveTo>
                <a:lnTo>
                  <a:pt x="18287" y="0"/>
                </a:lnTo>
                <a:lnTo>
                  <a:pt x="9143" y="6096"/>
                </a:lnTo>
                <a:lnTo>
                  <a:pt x="6095" y="9144"/>
                </a:lnTo>
                <a:lnTo>
                  <a:pt x="3047" y="15240"/>
                </a:lnTo>
                <a:lnTo>
                  <a:pt x="3047" y="21336"/>
                </a:lnTo>
                <a:lnTo>
                  <a:pt x="4571" y="21336"/>
                </a:lnTo>
                <a:lnTo>
                  <a:pt x="6095" y="16764"/>
                </a:lnTo>
                <a:lnTo>
                  <a:pt x="7619" y="13716"/>
                </a:lnTo>
                <a:lnTo>
                  <a:pt x="16763" y="9144"/>
                </a:lnTo>
                <a:lnTo>
                  <a:pt x="41147" y="9144"/>
                </a:lnTo>
                <a:lnTo>
                  <a:pt x="35051" y="3048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804416" y="7732776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29">
                <a:moveTo>
                  <a:pt x="28956" y="73151"/>
                </a:moveTo>
                <a:lnTo>
                  <a:pt x="1523" y="73151"/>
                </a:lnTo>
                <a:lnTo>
                  <a:pt x="1523" y="74675"/>
                </a:lnTo>
                <a:lnTo>
                  <a:pt x="28956" y="74675"/>
                </a:lnTo>
                <a:lnTo>
                  <a:pt x="28956" y="73151"/>
                </a:lnTo>
                <a:close/>
              </a:path>
              <a:path w="29210" h="74929">
                <a:moveTo>
                  <a:pt x="24383" y="71627"/>
                </a:moveTo>
                <a:lnTo>
                  <a:pt x="7619" y="71627"/>
                </a:lnTo>
                <a:lnTo>
                  <a:pt x="4571" y="73151"/>
                </a:lnTo>
                <a:lnTo>
                  <a:pt x="25907" y="73151"/>
                </a:lnTo>
                <a:lnTo>
                  <a:pt x="24383" y="71627"/>
                </a:lnTo>
                <a:close/>
              </a:path>
              <a:path w="29210" h="74929">
                <a:moveTo>
                  <a:pt x="19811" y="9143"/>
                </a:moveTo>
                <a:lnTo>
                  <a:pt x="10667" y="9143"/>
                </a:lnTo>
                <a:lnTo>
                  <a:pt x="10667" y="70103"/>
                </a:lnTo>
                <a:lnTo>
                  <a:pt x="9143" y="71627"/>
                </a:lnTo>
                <a:lnTo>
                  <a:pt x="21335" y="71627"/>
                </a:lnTo>
                <a:lnTo>
                  <a:pt x="21335" y="68579"/>
                </a:lnTo>
                <a:lnTo>
                  <a:pt x="19811" y="68579"/>
                </a:lnTo>
                <a:lnTo>
                  <a:pt x="19811" y="9143"/>
                </a:lnTo>
                <a:close/>
              </a:path>
              <a:path w="29210" h="74929">
                <a:moveTo>
                  <a:pt x="19811" y="0"/>
                </a:moveTo>
                <a:lnTo>
                  <a:pt x="18287" y="0"/>
                </a:lnTo>
                <a:lnTo>
                  <a:pt x="0" y="9143"/>
                </a:lnTo>
                <a:lnTo>
                  <a:pt x="1523" y="10668"/>
                </a:lnTo>
                <a:lnTo>
                  <a:pt x="3047" y="9143"/>
                </a:lnTo>
                <a:lnTo>
                  <a:pt x="19811" y="9143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693164" y="7923276"/>
            <a:ext cx="119380" cy="131445"/>
          </a:xfrm>
          <a:custGeom>
            <a:avLst/>
            <a:gdLst/>
            <a:ahLst/>
            <a:cxnLst/>
            <a:rect l="l" t="t" r="r" b="b"/>
            <a:pathLst>
              <a:path w="119380" h="131445">
                <a:moveTo>
                  <a:pt x="79248" y="3047"/>
                </a:moveTo>
                <a:lnTo>
                  <a:pt x="36575" y="3047"/>
                </a:lnTo>
                <a:lnTo>
                  <a:pt x="39624" y="4571"/>
                </a:lnTo>
                <a:lnTo>
                  <a:pt x="42672" y="10668"/>
                </a:lnTo>
                <a:lnTo>
                  <a:pt x="42672" y="15239"/>
                </a:lnTo>
                <a:lnTo>
                  <a:pt x="22860" y="114300"/>
                </a:lnTo>
                <a:lnTo>
                  <a:pt x="19812" y="118871"/>
                </a:lnTo>
                <a:lnTo>
                  <a:pt x="18287" y="121919"/>
                </a:lnTo>
                <a:lnTo>
                  <a:pt x="15240" y="124968"/>
                </a:lnTo>
                <a:lnTo>
                  <a:pt x="10668" y="126491"/>
                </a:lnTo>
                <a:lnTo>
                  <a:pt x="1524" y="126491"/>
                </a:lnTo>
                <a:lnTo>
                  <a:pt x="0" y="131063"/>
                </a:lnTo>
                <a:lnTo>
                  <a:pt x="100584" y="131063"/>
                </a:lnTo>
                <a:lnTo>
                  <a:pt x="105156" y="121919"/>
                </a:lnTo>
                <a:lnTo>
                  <a:pt x="45719" y="121919"/>
                </a:lnTo>
                <a:lnTo>
                  <a:pt x="44196" y="120395"/>
                </a:lnTo>
                <a:lnTo>
                  <a:pt x="42672" y="120395"/>
                </a:lnTo>
                <a:lnTo>
                  <a:pt x="41148" y="118871"/>
                </a:lnTo>
                <a:lnTo>
                  <a:pt x="41148" y="112775"/>
                </a:lnTo>
                <a:lnTo>
                  <a:pt x="42672" y="106679"/>
                </a:lnTo>
                <a:lnTo>
                  <a:pt x="59436" y="25907"/>
                </a:lnTo>
                <a:lnTo>
                  <a:pt x="60960" y="18287"/>
                </a:lnTo>
                <a:lnTo>
                  <a:pt x="62484" y="12191"/>
                </a:lnTo>
                <a:lnTo>
                  <a:pt x="67056" y="7619"/>
                </a:lnTo>
                <a:lnTo>
                  <a:pt x="73152" y="4571"/>
                </a:lnTo>
                <a:lnTo>
                  <a:pt x="79248" y="3047"/>
                </a:lnTo>
                <a:close/>
              </a:path>
              <a:path w="119380" h="131445">
                <a:moveTo>
                  <a:pt x="118872" y="94487"/>
                </a:moveTo>
                <a:lnTo>
                  <a:pt x="115824" y="94487"/>
                </a:lnTo>
                <a:lnTo>
                  <a:pt x="111252" y="102107"/>
                </a:lnTo>
                <a:lnTo>
                  <a:pt x="106680" y="108203"/>
                </a:lnTo>
                <a:lnTo>
                  <a:pt x="99060" y="115824"/>
                </a:lnTo>
                <a:lnTo>
                  <a:pt x="94487" y="118871"/>
                </a:lnTo>
                <a:lnTo>
                  <a:pt x="85343" y="121919"/>
                </a:lnTo>
                <a:lnTo>
                  <a:pt x="105156" y="121919"/>
                </a:lnTo>
                <a:lnTo>
                  <a:pt x="118872" y="94487"/>
                </a:lnTo>
                <a:close/>
              </a:path>
              <a:path w="119380" h="131445">
                <a:moveTo>
                  <a:pt x="86868" y="0"/>
                </a:moveTo>
                <a:lnTo>
                  <a:pt x="27431" y="0"/>
                </a:lnTo>
                <a:lnTo>
                  <a:pt x="27431" y="3047"/>
                </a:lnTo>
                <a:lnTo>
                  <a:pt x="85343" y="3047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703832" y="7627620"/>
            <a:ext cx="119380" cy="131445"/>
          </a:xfrm>
          <a:custGeom>
            <a:avLst/>
            <a:gdLst/>
            <a:ahLst/>
            <a:cxnLst/>
            <a:rect l="l" t="t" r="r" b="b"/>
            <a:pathLst>
              <a:path w="119380" h="131445">
                <a:moveTo>
                  <a:pt x="73151" y="4571"/>
                </a:moveTo>
                <a:lnTo>
                  <a:pt x="36575" y="4571"/>
                </a:lnTo>
                <a:lnTo>
                  <a:pt x="39624" y="6095"/>
                </a:lnTo>
                <a:lnTo>
                  <a:pt x="41148" y="9143"/>
                </a:lnTo>
                <a:lnTo>
                  <a:pt x="42672" y="10667"/>
                </a:lnTo>
                <a:lnTo>
                  <a:pt x="42672" y="15239"/>
                </a:lnTo>
                <a:lnTo>
                  <a:pt x="41148" y="24383"/>
                </a:lnTo>
                <a:lnTo>
                  <a:pt x="22860" y="108203"/>
                </a:lnTo>
                <a:lnTo>
                  <a:pt x="21336" y="115823"/>
                </a:lnTo>
                <a:lnTo>
                  <a:pt x="19812" y="120395"/>
                </a:lnTo>
                <a:lnTo>
                  <a:pt x="15240" y="124967"/>
                </a:lnTo>
                <a:lnTo>
                  <a:pt x="10668" y="128015"/>
                </a:lnTo>
                <a:lnTo>
                  <a:pt x="0" y="128015"/>
                </a:lnTo>
                <a:lnTo>
                  <a:pt x="0" y="131063"/>
                </a:lnTo>
                <a:lnTo>
                  <a:pt x="100584" y="131063"/>
                </a:lnTo>
                <a:lnTo>
                  <a:pt x="105354" y="121919"/>
                </a:lnTo>
                <a:lnTo>
                  <a:pt x="44195" y="121919"/>
                </a:lnTo>
                <a:lnTo>
                  <a:pt x="42672" y="120395"/>
                </a:lnTo>
                <a:lnTo>
                  <a:pt x="41148" y="120395"/>
                </a:lnTo>
                <a:lnTo>
                  <a:pt x="41148" y="118871"/>
                </a:lnTo>
                <a:lnTo>
                  <a:pt x="39624" y="117347"/>
                </a:lnTo>
                <a:lnTo>
                  <a:pt x="41148" y="112775"/>
                </a:lnTo>
                <a:lnTo>
                  <a:pt x="41148" y="108203"/>
                </a:lnTo>
                <a:lnTo>
                  <a:pt x="59436" y="25907"/>
                </a:lnTo>
                <a:lnTo>
                  <a:pt x="60960" y="18287"/>
                </a:lnTo>
                <a:lnTo>
                  <a:pt x="62484" y="13715"/>
                </a:lnTo>
                <a:lnTo>
                  <a:pt x="64007" y="10667"/>
                </a:lnTo>
                <a:lnTo>
                  <a:pt x="67056" y="7619"/>
                </a:lnTo>
                <a:lnTo>
                  <a:pt x="73151" y="4571"/>
                </a:lnTo>
                <a:close/>
              </a:path>
              <a:path w="119380" h="131445">
                <a:moveTo>
                  <a:pt x="115824" y="94487"/>
                </a:moveTo>
                <a:lnTo>
                  <a:pt x="111251" y="103631"/>
                </a:lnTo>
                <a:lnTo>
                  <a:pt x="102107" y="112775"/>
                </a:lnTo>
                <a:lnTo>
                  <a:pt x="97536" y="115823"/>
                </a:lnTo>
                <a:lnTo>
                  <a:pt x="94487" y="118871"/>
                </a:lnTo>
                <a:lnTo>
                  <a:pt x="85343" y="121919"/>
                </a:lnTo>
                <a:lnTo>
                  <a:pt x="105354" y="121919"/>
                </a:lnTo>
                <a:lnTo>
                  <a:pt x="118872" y="96011"/>
                </a:lnTo>
                <a:lnTo>
                  <a:pt x="115824" y="94487"/>
                </a:lnTo>
                <a:close/>
              </a:path>
              <a:path w="119380" h="131445">
                <a:moveTo>
                  <a:pt x="85343" y="0"/>
                </a:moveTo>
                <a:lnTo>
                  <a:pt x="27431" y="0"/>
                </a:lnTo>
                <a:lnTo>
                  <a:pt x="25907" y="4571"/>
                </a:lnTo>
                <a:lnTo>
                  <a:pt x="85343" y="4571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46988" y="8314944"/>
            <a:ext cx="358140" cy="14782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461516" y="8314944"/>
            <a:ext cx="117347" cy="11887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474976" y="8314944"/>
            <a:ext cx="242316" cy="12039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605784" y="8314944"/>
            <a:ext cx="2007107" cy="14782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804416" y="8296656"/>
            <a:ext cx="589788" cy="24841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642872" y="8299704"/>
            <a:ext cx="140207" cy="13411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86911" y="8432292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39" y="48768"/>
                </a:moveTo>
                <a:lnTo>
                  <a:pt x="28955" y="48768"/>
                </a:lnTo>
                <a:lnTo>
                  <a:pt x="28955" y="50292"/>
                </a:lnTo>
                <a:lnTo>
                  <a:pt x="53339" y="50292"/>
                </a:lnTo>
                <a:lnTo>
                  <a:pt x="53339" y="48768"/>
                </a:lnTo>
                <a:close/>
              </a:path>
              <a:path w="53339" h="50800">
                <a:moveTo>
                  <a:pt x="27432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3" y="7620"/>
                </a:lnTo>
                <a:lnTo>
                  <a:pt x="15239" y="7620"/>
                </a:lnTo>
                <a:lnTo>
                  <a:pt x="15239" y="15240"/>
                </a:lnTo>
                <a:lnTo>
                  <a:pt x="9143" y="39624"/>
                </a:lnTo>
                <a:lnTo>
                  <a:pt x="9143" y="42672"/>
                </a:lnTo>
                <a:lnTo>
                  <a:pt x="7620" y="45720"/>
                </a:lnTo>
                <a:lnTo>
                  <a:pt x="6096" y="47244"/>
                </a:lnTo>
                <a:lnTo>
                  <a:pt x="6096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5720"/>
                </a:lnTo>
                <a:lnTo>
                  <a:pt x="16763" y="45720"/>
                </a:lnTo>
                <a:lnTo>
                  <a:pt x="18287" y="42672"/>
                </a:lnTo>
                <a:lnTo>
                  <a:pt x="18287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7432" y="0"/>
                </a:lnTo>
                <a:close/>
              </a:path>
              <a:path w="53339" h="50800">
                <a:moveTo>
                  <a:pt x="53339" y="6096"/>
                </a:moveTo>
                <a:lnTo>
                  <a:pt x="41148" y="6096"/>
                </a:lnTo>
                <a:lnTo>
                  <a:pt x="44196" y="9144"/>
                </a:lnTo>
                <a:lnTo>
                  <a:pt x="44196" y="15240"/>
                </a:lnTo>
                <a:lnTo>
                  <a:pt x="42672" y="19812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4196"/>
                </a:lnTo>
                <a:lnTo>
                  <a:pt x="36575" y="45720"/>
                </a:lnTo>
                <a:lnTo>
                  <a:pt x="36575" y="47244"/>
                </a:lnTo>
                <a:lnTo>
                  <a:pt x="35051" y="47244"/>
                </a:lnTo>
                <a:lnTo>
                  <a:pt x="33527" y="48768"/>
                </a:lnTo>
                <a:lnTo>
                  <a:pt x="48767" y="48768"/>
                </a:lnTo>
                <a:lnTo>
                  <a:pt x="47243" y="47244"/>
                </a:lnTo>
                <a:lnTo>
                  <a:pt x="47243" y="39624"/>
                </a:lnTo>
                <a:lnTo>
                  <a:pt x="51815" y="18288"/>
                </a:lnTo>
                <a:lnTo>
                  <a:pt x="53339" y="13716"/>
                </a:lnTo>
                <a:lnTo>
                  <a:pt x="53339" y="6096"/>
                </a:lnTo>
                <a:close/>
              </a:path>
              <a:path w="53339" h="50800">
                <a:moveTo>
                  <a:pt x="48767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5" y="9144"/>
                </a:lnTo>
                <a:lnTo>
                  <a:pt x="33527" y="6096"/>
                </a:lnTo>
                <a:lnTo>
                  <a:pt x="53339" y="6096"/>
                </a:lnTo>
                <a:lnTo>
                  <a:pt x="51815" y="3048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19627" y="8493252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40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40" y="50292"/>
                </a:lnTo>
                <a:lnTo>
                  <a:pt x="53340" y="48768"/>
                </a:lnTo>
                <a:close/>
              </a:path>
              <a:path w="53339" h="50800">
                <a:moveTo>
                  <a:pt x="27432" y="0"/>
                </a:moveTo>
                <a:lnTo>
                  <a:pt x="24384" y="0"/>
                </a:lnTo>
                <a:lnTo>
                  <a:pt x="7620" y="6095"/>
                </a:lnTo>
                <a:lnTo>
                  <a:pt x="9144" y="7619"/>
                </a:lnTo>
                <a:lnTo>
                  <a:pt x="13716" y="7619"/>
                </a:lnTo>
                <a:lnTo>
                  <a:pt x="15240" y="9143"/>
                </a:lnTo>
                <a:lnTo>
                  <a:pt x="15240" y="15239"/>
                </a:lnTo>
                <a:lnTo>
                  <a:pt x="9144" y="39624"/>
                </a:lnTo>
                <a:lnTo>
                  <a:pt x="9144" y="44195"/>
                </a:lnTo>
                <a:lnTo>
                  <a:pt x="6096" y="47243"/>
                </a:lnTo>
                <a:lnTo>
                  <a:pt x="6096" y="48768"/>
                </a:lnTo>
                <a:lnTo>
                  <a:pt x="19812" y="48768"/>
                </a:lnTo>
                <a:lnTo>
                  <a:pt x="18288" y="47243"/>
                </a:lnTo>
                <a:lnTo>
                  <a:pt x="18288" y="45719"/>
                </a:lnTo>
                <a:lnTo>
                  <a:pt x="16764" y="45719"/>
                </a:lnTo>
                <a:lnTo>
                  <a:pt x="18288" y="42671"/>
                </a:lnTo>
                <a:lnTo>
                  <a:pt x="18288" y="39624"/>
                </a:lnTo>
                <a:lnTo>
                  <a:pt x="24384" y="13715"/>
                </a:lnTo>
                <a:lnTo>
                  <a:pt x="27431" y="10668"/>
                </a:lnTo>
                <a:lnTo>
                  <a:pt x="24384" y="10668"/>
                </a:lnTo>
                <a:lnTo>
                  <a:pt x="27432" y="0"/>
                </a:lnTo>
                <a:close/>
              </a:path>
              <a:path w="53339" h="50800">
                <a:moveTo>
                  <a:pt x="51816" y="6095"/>
                </a:moveTo>
                <a:lnTo>
                  <a:pt x="41148" y="6095"/>
                </a:lnTo>
                <a:lnTo>
                  <a:pt x="42672" y="7619"/>
                </a:lnTo>
                <a:lnTo>
                  <a:pt x="42672" y="9143"/>
                </a:lnTo>
                <a:lnTo>
                  <a:pt x="44196" y="12192"/>
                </a:lnTo>
                <a:lnTo>
                  <a:pt x="44196" y="15239"/>
                </a:lnTo>
                <a:lnTo>
                  <a:pt x="42672" y="19812"/>
                </a:lnTo>
                <a:lnTo>
                  <a:pt x="38100" y="39624"/>
                </a:lnTo>
                <a:lnTo>
                  <a:pt x="38100" y="44195"/>
                </a:lnTo>
                <a:lnTo>
                  <a:pt x="36576" y="45719"/>
                </a:lnTo>
                <a:lnTo>
                  <a:pt x="36576" y="47243"/>
                </a:lnTo>
                <a:lnTo>
                  <a:pt x="35052" y="48768"/>
                </a:lnTo>
                <a:lnTo>
                  <a:pt x="48768" y="48768"/>
                </a:lnTo>
                <a:lnTo>
                  <a:pt x="47244" y="47243"/>
                </a:lnTo>
                <a:lnTo>
                  <a:pt x="47244" y="39624"/>
                </a:lnTo>
                <a:lnTo>
                  <a:pt x="51816" y="18287"/>
                </a:lnTo>
                <a:lnTo>
                  <a:pt x="53340" y="13715"/>
                </a:lnTo>
                <a:lnTo>
                  <a:pt x="53340" y="9143"/>
                </a:lnTo>
                <a:lnTo>
                  <a:pt x="51816" y="6095"/>
                </a:lnTo>
                <a:close/>
              </a:path>
              <a:path w="53339" h="50800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3"/>
                </a:lnTo>
                <a:lnTo>
                  <a:pt x="33528" y="6095"/>
                </a:lnTo>
                <a:lnTo>
                  <a:pt x="51816" y="6095"/>
                </a:lnTo>
                <a:lnTo>
                  <a:pt x="51816" y="3048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409188" y="8296656"/>
            <a:ext cx="86995" cy="140335"/>
          </a:xfrm>
          <a:custGeom>
            <a:avLst/>
            <a:gdLst/>
            <a:ahLst/>
            <a:cxnLst/>
            <a:rect l="l" t="t" r="r" b="b"/>
            <a:pathLst>
              <a:path w="86995" h="140334">
                <a:moveTo>
                  <a:pt x="40059" y="13716"/>
                </a:moveTo>
                <a:lnTo>
                  <a:pt x="21336" y="13716"/>
                </a:lnTo>
                <a:lnTo>
                  <a:pt x="22860" y="15240"/>
                </a:lnTo>
                <a:lnTo>
                  <a:pt x="22860" y="21336"/>
                </a:lnTo>
                <a:lnTo>
                  <a:pt x="21336" y="27432"/>
                </a:lnTo>
                <a:lnTo>
                  <a:pt x="19812" y="38100"/>
                </a:lnTo>
                <a:lnTo>
                  <a:pt x="0" y="128016"/>
                </a:lnTo>
                <a:lnTo>
                  <a:pt x="6096" y="132588"/>
                </a:lnTo>
                <a:lnTo>
                  <a:pt x="10667" y="135636"/>
                </a:lnTo>
                <a:lnTo>
                  <a:pt x="24384" y="140208"/>
                </a:lnTo>
                <a:lnTo>
                  <a:pt x="30479" y="140208"/>
                </a:lnTo>
                <a:lnTo>
                  <a:pt x="38481" y="139374"/>
                </a:lnTo>
                <a:lnTo>
                  <a:pt x="46482" y="136969"/>
                </a:lnTo>
                <a:lnTo>
                  <a:pt x="54483" y="133135"/>
                </a:lnTo>
                <a:lnTo>
                  <a:pt x="55338" y="132588"/>
                </a:lnTo>
                <a:lnTo>
                  <a:pt x="28956" y="132588"/>
                </a:lnTo>
                <a:lnTo>
                  <a:pt x="25908" y="129540"/>
                </a:lnTo>
                <a:lnTo>
                  <a:pt x="19812" y="126492"/>
                </a:lnTo>
                <a:lnTo>
                  <a:pt x="18287" y="123444"/>
                </a:lnTo>
                <a:lnTo>
                  <a:pt x="28956" y="70104"/>
                </a:lnTo>
                <a:lnTo>
                  <a:pt x="38100" y="64008"/>
                </a:lnTo>
                <a:lnTo>
                  <a:pt x="30479" y="64008"/>
                </a:lnTo>
                <a:lnTo>
                  <a:pt x="40059" y="13716"/>
                </a:lnTo>
                <a:close/>
              </a:path>
              <a:path w="86995" h="140334">
                <a:moveTo>
                  <a:pt x="82982" y="59436"/>
                </a:moveTo>
                <a:lnTo>
                  <a:pt x="57912" y="59436"/>
                </a:lnTo>
                <a:lnTo>
                  <a:pt x="62484" y="62484"/>
                </a:lnTo>
                <a:lnTo>
                  <a:pt x="65532" y="68580"/>
                </a:lnTo>
                <a:lnTo>
                  <a:pt x="68151" y="73699"/>
                </a:lnTo>
                <a:lnTo>
                  <a:pt x="69342" y="79819"/>
                </a:lnTo>
                <a:lnTo>
                  <a:pt x="69389" y="86796"/>
                </a:lnTo>
                <a:lnTo>
                  <a:pt x="68579" y="94488"/>
                </a:lnTo>
                <a:lnTo>
                  <a:pt x="48767" y="129540"/>
                </a:lnTo>
                <a:lnTo>
                  <a:pt x="42672" y="132588"/>
                </a:lnTo>
                <a:lnTo>
                  <a:pt x="55338" y="132588"/>
                </a:lnTo>
                <a:lnTo>
                  <a:pt x="82200" y="100798"/>
                </a:lnTo>
                <a:lnTo>
                  <a:pt x="86796" y="80200"/>
                </a:lnTo>
                <a:lnTo>
                  <a:pt x="86677" y="71628"/>
                </a:lnTo>
                <a:lnTo>
                  <a:pt x="85129" y="64198"/>
                </a:lnTo>
                <a:lnTo>
                  <a:pt x="82982" y="59436"/>
                </a:lnTo>
                <a:close/>
              </a:path>
              <a:path w="86995" h="140334">
                <a:moveTo>
                  <a:pt x="70103" y="45720"/>
                </a:moveTo>
                <a:lnTo>
                  <a:pt x="60960" y="45720"/>
                </a:lnTo>
                <a:lnTo>
                  <a:pt x="53840" y="46863"/>
                </a:lnTo>
                <a:lnTo>
                  <a:pt x="46291" y="50292"/>
                </a:lnTo>
                <a:lnTo>
                  <a:pt x="38457" y="56007"/>
                </a:lnTo>
                <a:lnTo>
                  <a:pt x="30479" y="64008"/>
                </a:lnTo>
                <a:lnTo>
                  <a:pt x="38100" y="64008"/>
                </a:lnTo>
                <a:lnTo>
                  <a:pt x="39624" y="62484"/>
                </a:lnTo>
                <a:lnTo>
                  <a:pt x="44196" y="60960"/>
                </a:lnTo>
                <a:lnTo>
                  <a:pt x="47244" y="59436"/>
                </a:lnTo>
                <a:lnTo>
                  <a:pt x="82982" y="59436"/>
                </a:lnTo>
                <a:lnTo>
                  <a:pt x="82296" y="57912"/>
                </a:lnTo>
                <a:lnTo>
                  <a:pt x="77724" y="50292"/>
                </a:lnTo>
                <a:lnTo>
                  <a:pt x="70103" y="45720"/>
                </a:lnTo>
                <a:close/>
              </a:path>
              <a:path w="86995" h="140334">
                <a:moveTo>
                  <a:pt x="42672" y="0"/>
                </a:moveTo>
                <a:lnTo>
                  <a:pt x="39624" y="0"/>
                </a:lnTo>
                <a:lnTo>
                  <a:pt x="10667" y="10668"/>
                </a:lnTo>
                <a:lnTo>
                  <a:pt x="10667" y="15240"/>
                </a:lnTo>
                <a:lnTo>
                  <a:pt x="13715" y="13716"/>
                </a:lnTo>
                <a:lnTo>
                  <a:pt x="40059" y="13716"/>
                </a:lnTo>
                <a:lnTo>
                  <a:pt x="42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2791967" y="8302752"/>
            <a:ext cx="132587" cy="13106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288791" y="8493252"/>
            <a:ext cx="73660" cy="45720"/>
          </a:xfrm>
          <a:custGeom>
            <a:avLst/>
            <a:gdLst/>
            <a:ahLst/>
            <a:cxnLst/>
            <a:rect l="l" t="t" r="r" b="b"/>
            <a:pathLst>
              <a:path w="73660" h="45720">
                <a:moveTo>
                  <a:pt x="39243" y="30480"/>
                </a:moveTo>
                <a:lnTo>
                  <a:pt x="36575" y="30480"/>
                </a:lnTo>
                <a:lnTo>
                  <a:pt x="42672" y="39624"/>
                </a:lnTo>
                <a:lnTo>
                  <a:pt x="47244" y="44195"/>
                </a:lnTo>
                <a:lnTo>
                  <a:pt x="50292" y="45719"/>
                </a:lnTo>
                <a:lnTo>
                  <a:pt x="59436" y="45719"/>
                </a:lnTo>
                <a:lnTo>
                  <a:pt x="64008" y="42671"/>
                </a:lnTo>
                <a:lnTo>
                  <a:pt x="67056" y="39624"/>
                </a:lnTo>
                <a:lnTo>
                  <a:pt x="48768" y="39624"/>
                </a:lnTo>
                <a:lnTo>
                  <a:pt x="45720" y="36575"/>
                </a:lnTo>
                <a:lnTo>
                  <a:pt x="42672" y="35051"/>
                </a:lnTo>
                <a:lnTo>
                  <a:pt x="39624" y="32003"/>
                </a:lnTo>
                <a:lnTo>
                  <a:pt x="39243" y="30480"/>
                </a:lnTo>
                <a:close/>
              </a:path>
              <a:path w="73660" h="45720">
                <a:moveTo>
                  <a:pt x="22860" y="3048"/>
                </a:moveTo>
                <a:lnTo>
                  <a:pt x="12192" y="3048"/>
                </a:lnTo>
                <a:lnTo>
                  <a:pt x="7620" y="4571"/>
                </a:lnTo>
                <a:lnTo>
                  <a:pt x="4572" y="7619"/>
                </a:lnTo>
                <a:lnTo>
                  <a:pt x="1524" y="12192"/>
                </a:lnTo>
                <a:lnTo>
                  <a:pt x="0" y="16763"/>
                </a:lnTo>
                <a:lnTo>
                  <a:pt x="0" y="28956"/>
                </a:lnTo>
                <a:lnTo>
                  <a:pt x="1524" y="33527"/>
                </a:lnTo>
                <a:lnTo>
                  <a:pt x="6096" y="36575"/>
                </a:lnTo>
                <a:lnTo>
                  <a:pt x="9144" y="41148"/>
                </a:lnTo>
                <a:lnTo>
                  <a:pt x="13716" y="42671"/>
                </a:lnTo>
                <a:lnTo>
                  <a:pt x="22860" y="42671"/>
                </a:lnTo>
                <a:lnTo>
                  <a:pt x="32004" y="38100"/>
                </a:lnTo>
                <a:lnTo>
                  <a:pt x="12192" y="38100"/>
                </a:lnTo>
                <a:lnTo>
                  <a:pt x="9144" y="36575"/>
                </a:lnTo>
                <a:lnTo>
                  <a:pt x="6096" y="33527"/>
                </a:lnTo>
                <a:lnTo>
                  <a:pt x="3048" y="27431"/>
                </a:lnTo>
                <a:lnTo>
                  <a:pt x="3048" y="18287"/>
                </a:lnTo>
                <a:lnTo>
                  <a:pt x="4572" y="13715"/>
                </a:lnTo>
                <a:lnTo>
                  <a:pt x="7620" y="12192"/>
                </a:lnTo>
                <a:lnTo>
                  <a:pt x="9144" y="9143"/>
                </a:lnTo>
                <a:lnTo>
                  <a:pt x="12192" y="7619"/>
                </a:lnTo>
                <a:lnTo>
                  <a:pt x="28448" y="7619"/>
                </a:lnTo>
                <a:lnTo>
                  <a:pt x="27432" y="6095"/>
                </a:lnTo>
                <a:lnTo>
                  <a:pt x="24384" y="4571"/>
                </a:lnTo>
                <a:lnTo>
                  <a:pt x="22860" y="3048"/>
                </a:lnTo>
                <a:close/>
              </a:path>
              <a:path w="73660" h="45720">
                <a:moveTo>
                  <a:pt x="65532" y="4571"/>
                </a:moveTo>
                <a:lnTo>
                  <a:pt x="59436" y="4571"/>
                </a:lnTo>
                <a:lnTo>
                  <a:pt x="62484" y="6095"/>
                </a:lnTo>
                <a:lnTo>
                  <a:pt x="68580" y="12192"/>
                </a:lnTo>
                <a:lnTo>
                  <a:pt x="70104" y="16763"/>
                </a:lnTo>
                <a:lnTo>
                  <a:pt x="70104" y="27431"/>
                </a:lnTo>
                <a:lnTo>
                  <a:pt x="68580" y="32003"/>
                </a:lnTo>
                <a:lnTo>
                  <a:pt x="62484" y="38100"/>
                </a:lnTo>
                <a:lnTo>
                  <a:pt x="59436" y="39624"/>
                </a:lnTo>
                <a:lnTo>
                  <a:pt x="67056" y="39624"/>
                </a:lnTo>
                <a:lnTo>
                  <a:pt x="71628" y="35051"/>
                </a:lnTo>
                <a:lnTo>
                  <a:pt x="73152" y="28956"/>
                </a:lnTo>
                <a:lnTo>
                  <a:pt x="73152" y="15239"/>
                </a:lnTo>
                <a:lnTo>
                  <a:pt x="71628" y="10668"/>
                </a:lnTo>
                <a:lnTo>
                  <a:pt x="65532" y="4571"/>
                </a:lnTo>
                <a:close/>
              </a:path>
              <a:path w="73660" h="45720">
                <a:moveTo>
                  <a:pt x="28448" y="7619"/>
                </a:moveTo>
                <a:lnTo>
                  <a:pt x="19812" y="7619"/>
                </a:lnTo>
                <a:lnTo>
                  <a:pt x="22860" y="9143"/>
                </a:lnTo>
                <a:lnTo>
                  <a:pt x="24384" y="10668"/>
                </a:lnTo>
                <a:lnTo>
                  <a:pt x="27432" y="12192"/>
                </a:lnTo>
                <a:lnTo>
                  <a:pt x="28956" y="15239"/>
                </a:lnTo>
                <a:lnTo>
                  <a:pt x="30480" y="19812"/>
                </a:lnTo>
                <a:lnTo>
                  <a:pt x="28956" y="27431"/>
                </a:lnTo>
                <a:lnTo>
                  <a:pt x="25908" y="32003"/>
                </a:lnTo>
                <a:lnTo>
                  <a:pt x="21336" y="36575"/>
                </a:lnTo>
                <a:lnTo>
                  <a:pt x="18287" y="38100"/>
                </a:lnTo>
                <a:lnTo>
                  <a:pt x="32004" y="38100"/>
                </a:lnTo>
                <a:lnTo>
                  <a:pt x="33528" y="33527"/>
                </a:lnTo>
                <a:lnTo>
                  <a:pt x="36575" y="30480"/>
                </a:lnTo>
                <a:lnTo>
                  <a:pt x="39243" y="30480"/>
                </a:lnTo>
                <a:lnTo>
                  <a:pt x="38100" y="25907"/>
                </a:lnTo>
                <a:lnTo>
                  <a:pt x="41148" y="18287"/>
                </a:lnTo>
                <a:lnTo>
                  <a:pt x="42163" y="15239"/>
                </a:lnTo>
                <a:lnTo>
                  <a:pt x="32004" y="15239"/>
                </a:lnTo>
                <a:lnTo>
                  <a:pt x="30480" y="10668"/>
                </a:lnTo>
                <a:lnTo>
                  <a:pt x="28448" y="7619"/>
                </a:lnTo>
                <a:close/>
              </a:path>
              <a:path w="73660" h="45720">
                <a:moveTo>
                  <a:pt x="57912" y="0"/>
                </a:moveTo>
                <a:lnTo>
                  <a:pt x="47244" y="0"/>
                </a:lnTo>
                <a:lnTo>
                  <a:pt x="41148" y="3048"/>
                </a:lnTo>
                <a:lnTo>
                  <a:pt x="35052" y="9143"/>
                </a:lnTo>
                <a:lnTo>
                  <a:pt x="32004" y="15239"/>
                </a:lnTo>
                <a:lnTo>
                  <a:pt x="42163" y="15239"/>
                </a:lnTo>
                <a:lnTo>
                  <a:pt x="42672" y="13715"/>
                </a:lnTo>
                <a:lnTo>
                  <a:pt x="42672" y="12192"/>
                </a:lnTo>
                <a:lnTo>
                  <a:pt x="44196" y="9143"/>
                </a:lnTo>
                <a:lnTo>
                  <a:pt x="47244" y="7619"/>
                </a:lnTo>
                <a:lnTo>
                  <a:pt x="50292" y="4571"/>
                </a:lnTo>
                <a:lnTo>
                  <a:pt x="65532" y="4571"/>
                </a:lnTo>
                <a:lnTo>
                  <a:pt x="62484" y="1524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180588" y="8488680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4" h="56515">
                <a:moveTo>
                  <a:pt x="70104" y="0"/>
                </a:moveTo>
                <a:lnTo>
                  <a:pt x="65531" y="0"/>
                </a:lnTo>
                <a:lnTo>
                  <a:pt x="67056" y="4572"/>
                </a:lnTo>
                <a:lnTo>
                  <a:pt x="70104" y="9143"/>
                </a:lnTo>
                <a:lnTo>
                  <a:pt x="73151" y="15240"/>
                </a:lnTo>
                <a:lnTo>
                  <a:pt x="77724" y="19812"/>
                </a:lnTo>
                <a:lnTo>
                  <a:pt x="82296" y="25908"/>
                </a:lnTo>
                <a:lnTo>
                  <a:pt x="0" y="25908"/>
                </a:lnTo>
                <a:lnTo>
                  <a:pt x="0" y="32004"/>
                </a:lnTo>
                <a:lnTo>
                  <a:pt x="82296" y="32004"/>
                </a:lnTo>
                <a:lnTo>
                  <a:pt x="77724" y="36575"/>
                </a:lnTo>
                <a:lnTo>
                  <a:pt x="74675" y="41148"/>
                </a:lnTo>
                <a:lnTo>
                  <a:pt x="71627" y="44196"/>
                </a:lnTo>
                <a:lnTo>
                  <a:pt x="70104" y="48768"/>
                </a:lnTo>
                <a:lnTo>
                  <a:pt x="67056" y="51816"/>
                </a:lnTo>
                <a:lnTo>
                  <a:pt x="65531" y="56387"/>
                </a:lnTo>
                <a:lnTo>
                  <a:pt x="70104" y="56387"/>
                </a:lnTo>
                <a:lnTo>
                  <a:pt x="89915" y="36575"/>
                </a:lnTo>
                <a:lnTo>
                  <a:pt x="96012" y="33528"/>
                </a:lnTo>
                <a:lnTo>
                  <a:pt x="100584" y="30480"/>
                </a:lnTo>
                <a:lnTo>
                  <a:pt x="100584" y="27431"/>
                </a:lnTo>
                <a:lnTo>
                  <a:pt x="97536" y="25908"/>
                </a:lnTo>
                <a:lnTo>
                  <a:pt x="85344" y="16764"/>
                </a:lnTo>
                <a:lnTo>
                  <a:pt x="74675" y="6096"/>
                </a:lnTo>
                <a:lnTo>
                  <a:pt x="70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962655" y="836523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962655" y="84018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115055" y="8296656"/>
            <a:ext cx="256031" cy="13716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19327" y="8744711"/>
            <a:ext cx="92964" cy="15697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86967" y="8689847"/>
            <a:ext cx="478535" cy="28651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743455" y="8689847"/>
            <a:ext cx="53340" cy="228600"/>
          </a:xfrm>
          <a:custGeom>
            <a:avLst/>
            <a:gdLst/>
            <a:ahLst/>
            <a:cxnLst/>
            <a:rect l="l" t="t" r="r" b="b"/>
            <a:pathLst>
              <a:path w="53339" h="228600">
                <a:moveTo>
                  <a:pt x="0" y="0"/>
                </a:moveTo>
                <a:lnTo>
                  <a:pt x="0" y="4571"/>
                </a:lnTo>
                <a:lnTo>
                  <a:pt x="7619" y="7619"/>
                </a:lnTo>
                <a:lnTo>
                  <a:pt x="13716" y="10667"/>
                </a:lnTo>
                <a:lnTo>
                  <a:pt x="16763" y="16763"/>
                </a:lnTo>
                <a:lnTo>
                  <a:pt x="21336" y="21335"/>
                </a:lnTo>
                <a:lnTo>
                  <a:pt x="22860" y="27431"/>
                </a:lnTo>
                <a:lnTo>
                  <a:pt x="22860" y="39623"/>
                </a:lnTo>
                <a:lnTo>
                  <a:pt x="21336" y="45719"/>
                </a:lnTo>
                <a:lnTo>
                  <a:pt x="21336" y="53339"/>
                </a:lnTo>
                <a:lnTo>
                  <a:pt x="19812" y="62483"/>
                </a:lnTo>
                <a:lnTo>
                  <a:pt x="18287" y="68579"/>
                </a:lnTo>
                <a:lnTo>
                  <a:pt x="18287" y="82295"/>
                </a:lnTo>
                <a:lnTo>
                  <a:pt x="21336" y="89915"/>
                </a:lnTo>
                <a:lnTo>
                  <a:pt x="25907" y="96011"/>
                </a:lnTo>
                <a:lnTo>
                  <a:pt x="29003" y="101441"/>
                </a:lnTo>
                <a:lnTo>
                  <a:pt x="33528" y="106298"/>
                </a:lnTo>
                <a:lnTo>
                  <a:pt x="39195" y="110585"/>
                </a:lnTo>
                <a:lnTo>
                  <a:pt x="45719" y="114299"/>
                </a:lnTo>
                <a:lnTo>
                  <a:pt x="39409" y="118014"/>
                </a:lnTo>
                <a:lnTo>
                  <a:pt x="18287" y="147827"/>
                </a:lnTo>
                <a:lnTo>
                  <a:pt x="18287" y="161543"/>
                </a:lnTo>
                <a:lnTo>
                  <a:pt x="19812" y="167639"/>
                </a:lnTo>
                <a:lnTo>
                  <a:pt x="21336" y="175259"/>
                </a:lnTo>
                <a:lnTo>
                  <a:pt x="21336" y="182879"/>
                </a:lnTo>
                <a:lnTo>
                  <a:pt x="22860" y="190499"/>
                </a:lnTo>
                <a:lnTo>
                  <a:pt x="22860" y="202691"/>
                </a:lnTo>
                <a:lnTo>
                  <a:pt x="21336" y="208787"/>
                </a:lnTo>
                <a:lnTo>
                  <a:pt x="16763" y="213359"/>
                </a:lnTo>
                <a:lnTo>
                  <a:pt x="13716" y="219455"/>
                </a:lnTo>
                <a:lnTo>
                  <a:pt x="7619" y="222503"/>
                </a:lnTo>
                <a:lnTo>
                  <a:pt x="0" y="224027"/>
                </a:lnTo>
                <a:lnTo>
                  <a:pt x="0" y="228599"/>
                </a:lnTo>
                <a:lnTo>
                  <a:pt x="30789" y="204716"/>
                </a:lnTo>
                <a:lnTo>
                  <a:pt x="36575" y="175259"/>
                </a:lnTo>
                <a:lnTo>
                  <a:pt x="35051" y="169163"/>
                </a:lnTo>
                <a:lnTo>
                  <a:pt x="33527" y="161543"/>
                </a:lnTo>
                <a:lnTo>
                  <a:pt x="32004" y="152399"/>
                </a:lnTo>
                <a:lnTo>
                  <a:pt x="32004" y="137159"/>
                </a:lnTo>
                <a:lnTo>
                  <a:pt x="33527" y="131063"/>
                </a:lnTo>
                <a:lnTo>
                  <a:pt x="38100" y="126491"/>
                </a:lnTo>
                <a:lnTo>
                  <a:pt x="41148" y="121919"/>
                </a:lnTo>
                <a:lnTo>
                  <a:pt x="47243" y="118871"/>
                </a:lnTo>
                <a:lnTo>
                  <a:pt x="53339" y="117347"/>
                </a:lnTo>
                <a:lnTo>
                  <a:pt x="53339" y="112775"/>
                </a:lnTo>
                <a:lnTo>
                  <a:pt x="32004" y="91439"/>
                </a:lnTo>
                <a:lnTo>
                  <a:pt x="32004" y="76199"/>
                </a:lnTo>
                <a:lnTo>
                  <a:pt x="33527" y="68579"/>
                </a:lnTo>
                <a:lnTo>
                  <a:pt x="35051" y="59435"/>
                </a:lnTo>
                <a:lnTo>
                  <a:pt x="36575" y="53339"/>
                </a:lnTo>
                <a:lnTo>
                  <a:pt x="36462" y="45719"/>
                </a:lnTo>
                <a:lnTo>
                  <a:pt x="35980" y="39266"/>
                </a:lnTo>
                <a:lnTo>
                  <a:pt x="14668" y="5524"/>
                </a:lnTo>
                <a:lnTo>
                  <a:pt x="7691" y="1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314955" y="8734044"/>
            <a:ext cx="132587" cy="13106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010155" y="8730996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4" h="134620">
                <a:moveTo>
                  <a:pt x="41148" y="129539"/>
                </a:moveTo>
                <a:lnTo>
                  <a:pt x="0" y="129539"/>
                </a:lnTo>
                <a:lnTo>
                  <a:pt x="0" y="134111"/>
                </a:lnTo>
                <a:lnTo>
                  <a:pt x="41148" y="134111"/>
                </a:lnTo>
                <a:lnTo>
                  <a:pt x="41148" y="129539"/>
                </a:lnTo>
                <a:close/>
              </a:path>
              <a:path w="139064" h="134620">
                <a:moveTo>
                  <a:pt x="138683" y="129539"/>
                </a:moveTo>
                <a:lnTo>
                  <a:pt x="86868" y="129539"/>
                </a:lnTo>
                <a:lnTo>
                  <a:pt x="86868" y="134111"/>
                </a:lnTo>
                <a:lnTo>
                  <a:pt x="137160" y="134111"/>
                </a:lnTo>
                <a:lnTo>
                  <a:pt x="138683" y="129539"/>
                </a:lnTo>
                <a:close/>
              </a:path>
              <a:path w="139064" h="134620">
                <a:moveTo>
                  <a:pt x="97536" y="0"/>
                </a:moveTo>
                <a:lnTo>
                  <a:pt x="94487" y="0"/>
                </a:lnTo>
                <a:lnTo>
                  <a:pt x="25907" y="108203"/>
                </a:lnTo>
                <a:lnTo>
                  <a:pt x="19812" y="117347"/>
                </a:lnTo>
                <a:lnTo>
                  <a:pt x="15239" y="123443"/>
                </a:lnTo>
                <a:lnTo>
                  <a:pt x="12192" y="126491"/>
                </a:lnTo>
                <a:lnTo>
                  <a:pt x="6095" y="129539"/>
                </a:lnTo>
                <a:lnTo>
                  <a:pt x="35051" y="129539"/>
                </a:lnTo>
                <a:lnTo>
                  <a:pt x="30480" y="128015"/>
                </a:lnTo>
                <a:lnTo>
                  <a:pt x="27431" y="124967"/>
                </a:lnTo>
                <a:lnTo>
                  <a:pt x="27431" y="121919"/>
                </a:lnTo>
                <a:lnTo>
                  <a:pt x="33527" y="109727"/>
                </a:lnTo>
                <a:lnTo>
                  <a:pt x="47243" y="89915"/>
                </a:lnTo>
                <a:lnTo>
                  <a:pt x="116532" y="89915"/>
                </a:lnTo>
                <a:lnTo>
                  <a:pt x="114922" y="82295"/>
                </a:lnTo>
                <a:lnTo>
                  <a:pt x="51816" y="82295"/>
                </a:lnTo>
                <a:lnTo>
                  <a:pt x="85343" y="30479"/>
                </a:lnTo>
                <a:lnTo>
                  <a:pt x="103975" y="30479"/>
                </a:lnTo>
                <a:lnTo>
                  <a:pt x="97536" y="0"/>
                </a:lnTo>
                <a:close/>
              </a:path>
              <a:path w="139064" h="134620">
                <a:moveTo>
                  <a:pt x="116532" y="89915"/>
                </a:moveTo>
                <a:lnTo>
                  <a:pt x="97536" y="89915"/>
                </a:lnTo>
                <a:lnTo>
                  <a:pt x="100583" y="108203"/>
                </a:lnTo>
                <a:lnTo>
                  <a:pt x="102107" y="114299"/>
                </a:lnTo>
                <a:lnTo>
                  <a:pt x="102107" y="123443"/>
                </a:lnTo>
                <a:lnTo>
                  <a:pt x="100583" y="126491"/>
                </a:lnTo>
                <a:lnTo>
                  <a:pt x="97536" y="128015"/>
                </a:lnTo>
                <a:lnTo>
                  <a:pt x="96012" y="129539"/>
                </a:lnTo>
                <a:lnTo>
                  <a:pt x="132587" y="129539"/>
                </a:lnTo>
                <a:lnTo>
                  <a:pt x="129539" y="128015"/>
                </a:lnTo>
                <a:lnTo>
                  <a:pt x="124968" y="123443"/>
                </a:lnTo>
                <a:lnTo>
                  <a:pt x="121919" y="117347"/>
                </a:lnTo>
                <a:lnTo>
                  <a:pt x="120395" y="108203"/>
                </a:lnTo>
                <a:lnTo>
                  <a:pt x="116532" y="89915"/>
                </a:lnTo>
                <a:close/>
              </a:path>
              <a:path w="139064" h="134620">
                <a:moveTo>
                  <a:pt x="103975" y="30479"/>
                </a:moveTo>
                <a:lnTo>
                  <a:pt x="85343" y="30479"/>
                </a:lnTo>
                <a:lnTo>
                  <a:pt x="96012" y="82295"/>
                </a:lnTo>
                <a:lnTo>
                  <a:pt x="114922" y="82295"/>
                </a:lnTo>
                <a:lnTo>
                  <a:pt x="103975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580388" y="8727947"/>
            <a:ext cx="86995" cy="139065"/>
          </a:xfrm>
          <a:custGeom>
            <a:avLst/>
            <a:gdLst/>
            <a:ahLst/>
            <a:cxnLst/>
            <a:rect l="l" t="t" r="r" b="b"/>
            <a:pathLst>
              <a:path w="86994" h="139065">
                <a:moveTo>
                  <a:pt x="40349" y="12191"/>
                </a:moveTo>
                <a:lnTo>
                  <a:pt x="19812" y="12191"/>
                </a:lnTo>
                <a:lnTo>
                  <a:pt x="22859" y="15239"/>
                </a:lnTo>
                <a:lnTo>
                  <a:pt x="22859" y="21335"/>
                </a:lnTo>
                <a:lnTo>
                  <a:pt x="21336" y="27431"/>
                </a:lnTo>
                <a:lnTo>
                  <a:pt x="19812" y="36575"/>
                </a:lnTo>
                <a:lnTo>
                  <a:pt x="0" y="128015"/>
                </a:lnTo>
                <a:lnTo>
                  <a:pt x="4571" y="132587"/>
                </a:lnTo>
                <a:lnTo>
                  <a:pt x="10668" y="134111"/>
                </a:lnTo>
                <a:lnTo>
                  <a:pt x="15240" y="137159"/>
                </a:lnTo>
                <a:lnTo>
                  <a:pt x="19812" y="138683"/>
                </a:lnTo>
                <a:lnTo>
                  <a:pt x="30480" y="138683"/>
                </a:lnTo>
                <a:lnTo>
                  <a:pt x="38481" y="138064"/>
                </a:lnTo>
                <a:lnTo>
                  <a:pt x="46482" y="136017"/>
                </a:lnTo>
                <a:lnTo>
                  <a:pt x="53774" y="132587"/>
                </a:lnTo>
                <a:lnTo>
                  <a:pt x="32003" y="132587"/>
                </a:lnTo>
                <a:lnTo>
                  <a:pt x="22859" y="128015"/>
                </a:lnTo>
                <a:lnTo>
                  <a:pt x="16764" y="121919"/>
                </a:lnTo>
                <a:lnTo>
                  <a:pt x="28956" y="70103"/>
                </a:lnTo>
                <a:lnTo>
                  <a:pt x="33528" y="65531"/>
                </a:lnTo>
                <a:lnTo>
                  <a:pt x="36576" y="64007"/>
                </a:lnTo>
                <a:lnTo>
                  <a:pt x="30480" y="64007"/>
                </a:lnTo>
                <a:lnTo>
                  <a:pt x="40349" y="12191"/>
                </a:lnTo>
                <a:close/>
              </a:path>
              <a:path w="86994" h="139065">
                <a:moveTo>
                  <a:pt x="82982" y="59435"/>
                </a:moveTo>
                <a:lnTo>
                  <a:pt x="56387" y="59435"/>
                </a:lnTo>
                <a:lnTo>
                  <a:pt x="62484" y="62483"/>
                </a:lnTo>
                <a:lnTo>
                  <a:pt x="65531" y="68579"/>
                </a:lnTo>
                <a:lnTo>
                  <a:pt x="68151" y="73699"/>
                </a:lnTo>
                <a:lnTo>
                  <a:pt x="69342" y="79819"/>
                </a:lnTo>
                <a:lnTo>
                  <a:pt x="69389" y="86796"/>
                </a:lnTo>
                <a:lnTo>
                  <a:pt x="68580" y="94487"/>
                </a:lnTo>
                <a:lnTo>
                  <a:pt x="66008" y="103060"/>
                </a:lnTo>
                <a:lnTo>
                  <a:pt x="62864" y="110489"/>
                </a:lnTo>
                <a:lnTo>
                  <a:pt x="59150" y="116776"/>
                </a:lnTo>
                <a:lnTo>
                  <a:pt x="54863" y="121919"/>
                </a:lnTo>
                <a:lnTo>
                  <a:pt x="48768" y="129539"/>
                </a:lnTo>
                <a:lnTo>
                  <a:pt x="42671" y="132587"/>
                </a:lnTo>
                <a:lnTo>
                  <a:pt x="53774" y="132587"/>
                </a:lnTo>
                <a:lnTo>
                  <a:pt x="82200" y="100774"/>
                </a:lnTo>
                <a:lnTo>
                  <a:pt x="86796" y="80200"/>
                </a:lnTo>
                <a:lnTo>
                  <a:pt x="86677" y="71627"/>
                </a:lnTo>
                <a:lnTo>
                  <a:pt x="85129" y="64198"/>
                </a:lnTo>
                <a:lnTo>
                  <a:pt x="82982" y="59435"/>
                </a:lnTo>
                <a:close/>
              </a:path>
              <a:path w="86994" h="139065">
                <a:moveTo>
                  <a:pt x="70104" y="45719"/>
                </a:moveTo>
                <a:lnTo>
                  <a:pt x="60960" y="45719"/>
                </a:lnTo>
                <a:lnTo>
                  <a:pt x="53840" y="46862"/>
                </a:lnTo>
                <a:lnTo>
                  <a:pt x="46291" y="50291"/>
                </a:lnTo>
                <a:lnTo>
                  <a:pt x="38457" y="56006"/>
                </a:lnTo>
                <a:lnTo>
                  <a:pt x="30480" y="64007"/>
                </a:lnTo>
                <a:lnTo>
                  <a:pt x="36576" y="64007"/>
                </a:lnTo>
                <a:lnTo>
                  <a:pt x="39624" y="62483"/>
                </a:lnTo>
                <a:lnTo>
                  <a:pt x="44196" y="60959"/>
                </a:lnTo>
                <a:lnTo>
                  <a:pt x="47243" y="59435"/>
                </a:lnTo>
                <a:lnTo>
                  <a:pt x="82982" y="59435"/>
                </a:lnTo>
                <a:lnTo>
                  <a:pt x="82295" y="57911"/>
                </a:lnTo>
                <a:lnTo>
                  <a:pt x="77724" y="50291"/>
                </a:lnTo>
                <a:lnTo>
                  <a:pt x="70104" y="45719"/>
                </a:lnTo>
                <a:close/>
              </a:path>
              <a:path w="86994" h="139065">
                <a:moveTo>
                  <a:pt x="42671" y="0"/>
                </a:moveTo>
                <a:lnTo>
                  <a:pt x="38100" y="0"/>
                </a:lnTo>
                <a:lnTo>
                  <a:pt x="10668" y="10667"/>
                </a:lnTo>
                <a:lnTo>
                  <a:pt x="10668" y="13715"/>
                </a:lnTo>
                <a:lnTo>
                  <a:pt x="13715" y="13715"/>
                </a:lnTo>
                <a:lnTo>
                  <a:pt x="16764" y="12191"/>
                </a:lnTo>
                <a:lnTo>
                  <a:pt x="40349" y="12191"/>
                </a:lnTo>
                <a:lnTo>
                  <a:pt x="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656588" y="8863584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5907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5907" y="48768"/>
                </a:lnTo>
                <a:close/>
              </a:path>
              <a:path w="53339" h="50800">
                <a:moveTo>
                  <a:pt x="53339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39" y="50292"/>
                </a:lnTo>
                <a:lnTo>
                  <a:pt x="53339" y="48768"/>
                </a:lnTo>
                <a:close/>
              </a:path>
              <a:path w="53339" h="50800">
                <a:moveTo>
                  <a:pt x="26415" y="6096"/>
                </a:moveTo>
                <a:lnTo>
                  <a:pt x="15239" y="6096"/>
                </a:lnTo>
                <a:lnTo>
                  <a:pt x="15239" y="15240"/>
                </a:lnTo>
                <a:lnTo>
                  <a:pt x="13716" y="21336"/>
                </a:lnTo>
                <a:lnTo>
                  <a:pt x="10668" y="39624"/>
                </a:lnTo>
                <a:lnTo>
                  <a:pt x="9143" y="42672"/>
                </a:lnTo>
                <a:lnTo>
                  <a:pt x="9143" y="45720"/>
                </a:lnTo>
                <a:lnTo>
                  <a:pt x="7619" y="45720"/>
                </a:lnTo>
                <a:lnTo>
                  <a:pt x="4572" y="48768"/>
                </a:lnTo>
                <a:lnTo>
                  <a:pt x="21336" y="48768"/>
                </a:lnTo>
                <a:lnTo>
                  <a:pt x="18287" y="45720"/>
                </a:lnTo>
                <a:lnTo>
                  <a:pt x="18287" y="42672"/>
                </a:lnTo>
                <a:lnTo>
                  <a:pt x="19812" y="39624"/>
                </a:lnTo>
                <a:lnTo>
                  <a:pt x="24384" y="13716"/>
                </a:lnTo>
                <a:lnTo>
                  <a:pt x="28956" y="9144"/>
                </a:lnTo>
                <a:lnTo>
                  <a:pt x="25907" y="9144"/>
                </a:lnTo>
                <a:lnTo>
                  <a:pt x="26415" y="6096"/>
                </a:lnTo>
                <a:close/>
              </a:path>
              <a:path w="53339" h="50800">
                <a:moveTo>
                  <a:pt x="53339" y="6096"/>
                </a:moveTo>
                <a:lnTo>
                  <a:pt x="41148" y="6096"/>
                </a:lnTo>
                <a:lnTo>
                  <a:pt x="44195" y="9144"/>
                </a:lnTo>
                <a:lnTo>
                  <a:pt x="44195" y="18288"/>
                </a:lnTo>
                <a:lnTo>
                  <a:pt x="39624" y="39624"/>
                </a:lnTo>
                <a:lnTo>
                  <a:pt x="39624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6575" y="47244"/>
                </a:lnTo>
                <a:lnTo>
                  <a:pt x="35051" y="47244"/>
                </a:lnTo>
                <a:lnTo>
                  <a:pt x="35051" y="48768"/>
                </a:lnTo>
                <a:lnTo>
                  <a:pt x="50292" y="48768"/>
                </a:lnTo>
                <a:lnTo>
                  <a:pt x="48768" y="47244"/>
                </a:lnTo>
                <a:lnTo>
                  <a:pt x="48768" y="45720"/>
                </a:lnTo>
                <a:lnTo>
                  <a:pt x="47243" y="45720"/>
                </a:lnTo>
                <a:lnTo>
                  <a:pt x="47243" y="42672"/>
                </a:lnTo>
                <a:lnTo>
                  <a:pt x="48768" y="39624"/>
                </a:lnTo>
                <a:lnTo>
                  <a:pt x="53339" y="18288"/>
                </a:lnTo>
                <a:lnTo>
                  <a:pt x="53339" y="6096"/>
                </a:lnTo>
                <a:close/>
              </a:path>
              <a:path w="53339" h="50800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5907" y="9144"/>
                </a:lnTo>
                <a:lnTo>
                  <a:pt x="28956" y="9144"/>
                </a:lnTo>
                <a:lnTo>
                  <a:pt x="30480" y="7620"/>
                </a:lnTo>
                <a:lnTo>
                  <a:pt x="35051" y="6096"/>
                </a:lnTo>
                <a:lnTo>
                  <a:pt x="53339" y="6096"/>
                </a:lnTo>
                <a:lnTo>
                  <a:pt x="53339" y="4572"/>
                </a:lnTo>
                <a:lnTo>
                  <a:pt x="48768" y="0"/>
                </a:lnTo>
                <a:close/>
              </a:path>
              <a:path w="53339" h="50800">
                <a:moveTo>
                  <a:pt x="27431" y="0"/>
                </a:moveTo>
                <a:lnTo>
                  <a:pt x="24384" y="0"/>
                </a:lnTo>
                <a:lnTo>
                  <a:pt x="9143" y="6096"/>
                </a:lnTo>
                <a:lnTo>
                  <a:pt x="9143" y="7620"/>
                </a:lnTo>
                <a:lnTo>
                  <a:pt x="10668" y="6096"/>
                </a:lnTo>
                <a:lnTo>
                  <a:pt x="26415" y="6096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208276" y="8819388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162555" y="881481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208276" y="8763000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842516" y="879652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842516" y="88323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472183" y="8819388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426463" y="881481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472183" y="8763000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19327" y="9176004"/>
            <a:ext cx="140208" cy="15544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934211" y="9121140"/>
            <a:ext cx="655319" cy="28651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787651" y="9159240"/>
            <a:ext cx="227075" cy="13563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635251" y="922705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635251" y="926287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774180" y="9732264"/>
            <a:ext cx="64008" cy="990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31519" y="1200912"/>
            <a:ext cx="6097905" cy="173990"/>
          </a:xfrm>
          <a:custGeom>
            <a:avLst/>
            <a:gdLst/>
            <a:ahLst/>
            <a:cxnLst/>
            <a:rect l="l" t="t" r="r" b="b"/>
            <a:pathLst>
              <a:path w="6097905" h="173990">
                <a:moveTo>
                  <a:pt x="0" y="173735"/>
                </a:moveTo>
                <a:lnTo>
                  <a:pt x="6097524" y="173735"/>
                </a:lnTo>
                <a:lnTo>
                  <a:pt x="6097524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25423" y="1196340"/>
            <a:ext cx="6108700" cy="184785"/>
          </a:xfrm>
          <a:custGeom>
            <a:avLst/>
            <a:gdLst/>
            <a:ahLst/>
            <a:cxnLst/>
            <a:rect l="l" t="t" r="r" b="b"/>
            <a:pathLst>
              <a:path w="6108700" h="184784">
                <a:moveTo>
                  <a:pt x="0" y="184403"/>
                </a:moveTo>
                <a:lnTo>
                  <a:pt x="6108191" y="184403"/>
                </a:lnTo>
                <a:lnTo>
                  <a:pt x="610819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45385" y="1242060"/>
            <a:ext cx="1909422" cy="11734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150864" y="1243584"/>
            <a:ext cx="406908" cy="9296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600538" y="1242060"/>
            <a:ext cx="223932" cy="9448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31519" y="1350264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 h="0">
                <a:moveTo>
                  <a:pt x="0" y="0"/>
                </a:moveTo>
                <a:lnTo>
                  <a:pt x="6088379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93419" y="979932"/>
            <a:ext cx="6817359" cy="218440"/>
          </a:xfrm>
          <a:custGeom>
            <a:avLst/>
            <a:gdLst/>
            <a:ahLst/>
            <a:cxnLst/>
            <a:rect l="l" t="t" r="r" b="b"/>
            <a:pathLst>
              <a:path w="6817359" h="218440">
                <a:moveTo>
                  <a:pt x="0" y="217931"/>
                </a:moveTo>
                <a:lnTo>
                  <a:pt x="6816852" y="217931"/>
                </a:lnTo>
                <a:lnTo>
                  <a:pt x="6816852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87323" y="973836"/>
            <a:ext cx="6829425" cy="230504"/>
          </a:xfrm>
          <a:custGeom>
            <a:avLst/>
            <a:gdLst/>
            <a:ahLst/>
            <a:cxnLst/>
            <a:rect l="l" t="t" r="r" b="b"/>
            <a:pathLst>
              <a:path w="6829425" h="230505">
                <a:moveTo>
                  <a:pt x="0" y="230123"/>
                </a:moveTo>
                <a:lnTo>
                  <a:pt x="6829043" y="230123"/>
                </a:lnTo>
                <a:lnTo>
                  <a:pt x="6829043" y="0"/>
                </a:lnTo>
                <a:lnTo>
                  <a:pt x="0" y="0"/>
                </a:lnTo>
                <a:lnTo>
                  <a:pt x="0" y="230123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021080" y="1031748"/>
            <a:ext cx="1379220" cy="13715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11708" y="1373124"/>
            <a:ext cx="6134100" cy="207645"/>
          </a:xfrm>
          <a:custGeom>
            <a:avLst/>
            <a:gdLst/>
            <a:ahLst/>
            <a:cxnLst/>
            <a:rect l="l" t="t" r="r" b="b"/>
            <a:pathLst>
              <a:path w="6134100" h="207644">
                <a:moveTo>
                  <a:pt x="0" y="207264"/>
                </a:moveTo>
                <a:lnTo>
                  <a:pt x="6134099" y="207264"/>
                </a:lnTo>
                <a:lnTo>
                  <a:pt x="6134099" y="0"/>
                </a:lnTo>
                <a:lnTo>
                  <a:pt x="0" y="0"/>
                </a:lnTo>
                <a:lnTo>
                  <a:pt x="0" y="207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07136" y="1367028"/>
            <a:ext cx="6144895" cy="219710"/>
          </a:xfrm>
          <a:custGeom>
            <a:avLst/>
            <a:gdLst/>
            <a:ahLst/>
            <a:cxnLst/>
            <a:rect l="l" t="t" r="r" b="b"/>
            <a:pathLst>
              <a:path w="6144895" h="219709">
                <a:moveTo>
                  <a:pt x="0" y="219455"/>
                </a:moveTo>
                <a:lnTo>
                  <a:pt x="6144767" y="219455"/>
                </a:lnTo>
                <a:lnTo>
                  <a:pt x="6144767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 txBox="1"/>
          <p:nvPr/>
        </p:nvSpPr>
        <p:spPr>
          <a:xfrm>
            <a:off x="3708456" y="10435685"/>
            <a:ext cx="12890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 sz="1100" b="1">
                <a:latin typeface="Arial"/>
                <a:cs typeface="Arial"/>
              </a:rPr>
              <a:t>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44" y="1432560"/>
            <a:ext cx="6087110" cy="0"/>
          </a:xfrm>
          <a:custGeom>
            <a:avLst/>
            <a:gdLst/>
            <a:ahLst/>
            <a:cxnLst/>
            <a:rect l="l" t="t" r="r" b="b"/>
            <a:pathLst>
              <a:path w="6087109" h="0">
                <a:moveTo>
                  <a:pt x="0" y="0"/>
                </a:moveTo>
                <a:lnTo>
                  <a:pt x="60868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327" y="1659636"/>
            <a:ext cx="188975" cy="15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980" y="1604772"/>
            <a:ext cx="478535" cy="286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3267" y="1604772"/>
            <a:ext cx="52069" cy="228600"/>
          </a:xfrm>
          <a:custGeom>
            <a:avLst/>
            <a:gdLst/>
            <a:ahLst/>
            <a:cxnLst/>
            <a:rect l="l" t="t" r="r" b="b"/>
            <a:pathLst>
              <a:path w="52069" h="228600">
                <a:moveTo>
                  <a:pt x="0" y="0"/>
                </a:moveTo>
                <a:lnTo>
                  <a:pt x="0" y="4572"/>
                </a:lnTo>
                <a:lnTo>
                  <a:pt x="6095" y="6096"/>
                </a:lnTo>
                <a:lnTo>
                  <a:pt x="12192" y="10667"/>
                </a:lnTo>
                <a:lnTo>
                  <a:pt x="15239" y="16763"/>
                </a:lnTo>
                <a:lnTo>
                  <a:pt x="19812" y="21335"/>
                </a:lnTo>
                <a:lnTo>
                  <a:pt x="21336" y="27431"/>
                </a:lnTo>
                <a:lnTo>
                  <a:pt x="21336" y="45720"/>
                </a:lnTo>
                <a:lnTo>
                  <a:pt x="19812" y="53339"/>
                </a:lnTo>
                <a:lnTo>
                  <a:pt x="18287" y="62483"/>
                </a:lnTo>
                <a:lnTo>
                  <a:pt x="16763" y="68579"/>
                </a:lnTo>
                <a:lnTo>
                  <a:pt x="16763" y="80772"/>
                </a:lnTo>
                <a:lnTo>
                  <a:pt x="44195" y="114300"/>
                </a:lnTo>
                <a:lnTo>
                  <a:pt x="37885" y="118014"/>
                </a:lnTo>
                <a:lnTo>
                  <a:pt x="18287" y="147827"/>
                </a:lnTo>
                <a:lnTo>
                  <a:pt x="18287" y="167639"/>
                </a:lnTo>
                <a:lnTo>
                  <a:pt x="21336" y="182879"/>
                </a:lnTo>
                <a:lnTo>
                  <a:pt x="21336" y="201167"/>
                </a:lnTo>
                <a:lnTo>
                  <a:pt x="19812" y="207263"/>
                </a:lnTo>
                <a:lnTo>
                  <a:pt x="15239" y="213359"/>
                </a:lnTo>
                <a:lnTo>
                  <a:pt x="12192" y="217931"/>
                </a:lnTo>
                <a:lnTo>
                  <a:pt x="6095" y="222503"/>
                </a:lnTo>
                <a:lnTo>
                  <a:pt x="0" y="224027"/>
                </a:lnTo>
                <a:lnTo>
                  <a:pt x="0" y="228600"/>
                </a:lnTo>
                <a:lnTo>
                  <a:pt x="32575" y="196976"/>
                </a:lnTo>
                <a:lnTo>
                  <a:pt x="35051" y="179831"/>
                </a:lnTo>
                <a:lnTo>
                  <a:pt x="35051" y="167639"/>
                </a:lnTo>
                <a:lnTo>
                  <a:pt x="32004" y="152400"/>
                </a:lnTo>
                <a:lnTo>
                  <a:pt x="30480" y="146303"/>
                </a:lnTo>
                <a:lnTo>
                  <a:pt x="30480" y="137159"/>
                </a:lnTo>
                <a:lnTo>
                  <a:pt x="32004" y="131063"/>
                </a:lnTo>
                <a:lnTo>
                  <a:pt x="36575" y="126491"/>
                </a:lnTo>
                <a:lnTo>
                  <a:pt x="39624" y="121920"/>
                </a:lnTo>
                <a:lnTo>
                  <a:pt x="45719" y="118872"/>
                </a:lnTo>
                <a:lnTo>
                  <a:pt x="51815" y="117348"/>
                </a:lnTo>
                <a:lnTo>
                  <a:pt x="51815" y="111251"/>
                </a:lnTo>
                <a:lnTo>
                  <a:pt x="44195" y="109727"/>
                </a:lnTo>
                <a:lnTo>
                  <a:pt x="39624" y="106679"/>
                </a:lnTo>
                <a:lnTo>
                  <a:pt x="36575" y="102107"/>
                </a:lnTo>
                <a:lnTo>
                  <a:pt x="32004" y="97535"/>
                </a:lnTo>
                <a:lnTo>
                  <a:pt x="30480" y="91439"/>
                </a:lnTo>
                <a:lnTo>
                  <a:pt x="30480" y="80772"/>
                </a:lnTo>
                <a:lnTo>
                  <a:pt x="32004" y="76200"/>
                </a:lnTo>
                <a:lnTo>
                  <a:pt x="32004" y="67055"/>
                </a:lnTo>
                <a:lnTo>
                  <a:pt x="33527" y="59435"/>
                </a:lnTo>
                <a:lnTo>
                  <a:pt x="35051" y="53339"/>
                </a:lnTo>
                <a:lnTo>
                  <a:pt x="34938" y="45720"/>
                </a:lnTo>
                <a:lnTo>
                  <a:pt x="19288" y="10501"/>
                </a:lnTo>
                <a:lnTo>
                  <a:pt x="6810" y="1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53995" y="1648968"/>
            <a:ext cx="132587" cy="129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28444" y="1645920"/>
            <a:ext cx="139065" cy="132715"/>
          </a:xfrm>
          <a:custGeom>
            <a:avLst/>
            <a:gdLst/>
            <a:ahLst/>
            <a:cxnLst/>
            <a:rect l="l" t="t" r="r" b="b"/>
            <a:pathLst>
              <a:path w="139064" h="132714">
                <a:moveTo>
                  <a:pt x="97536" y="0"/>
                </a:moveTo>
                <a:lnTo>
                  <a:pt x="94487" y="0"/>
                </a:lnTo>
                <a:lnTo>
                  <a:pt x="25907" y="106679"/>
                </a:lnTo>
                <a:lnTo>
                  <a:pt x="19812" y="115824"/>
                </a:lnTo>
                <a:lnTo>
                  <a:pt x="15239" y="123443"/>
                </a:lnTo>
                <a:lnTo>
                  <a:pt x="12192" y="126491"/>
                </a:lnTo>
                <a:lnTo>
                  <a:pt x="9143" y="128015"/>
                </a:lnTo>
                <a:lnTo>
                  <a:pt x="6095" y="128015"/>
                </a:lnTo>
                <a:lnTo>
                  <a:pt x="0" y="129539"/>
                </a:lnTo>
                <a:lnTo>
                  <a:pt x="0" y="132587"/>
                </a:lnTo>
                <a:lnTo>
                  <a:pt x="41148" y="132587"/>
                </a:lnTo>
                <a:lnTo>
                  <a:pt x="41148" y="129539"/>
                </a:lnTo>
                <a:lnTo>
                  <a:pt x="35051" y="129539"/>
                </a:lnTo>
                <a:lnTo>
                  <a:pt x="32004" y="128015"/>
                </a:lnTo>
                <a:lnTo>
                  <a:pt x="30480" y="126491"/>
                </a:lnTo>
                <a:lnTo>
                  <a:pt x="27431" y="124967"/>
                </a:lnTo>
                <a:lnTo>
                  <a:pt x="27431" y="121919"/>
                </a:lnTo>
                <a:lnTo>
                  <a:pt x="33528" y="109727"/>
                </a:lnTo>
                <a:lnTo>
                  <a:pt x="47243" y="89915"/>
                </a:lnTo>
                <a:lnTo>
                  <a:pt x="116532" y="89915"/>
                </a:lnTo>
                <a:lnTo>
                  <a:pt x="114922" y="82296"/>
                </a:lnTo>
                <a:lnTo>
                  <a:pt x="51816" y="82296"/>
                </a:lnTo>
                <a:lnTo>
                  <a:pt x="85343" y="30479"/>
                </a:lnTo>
                <a:lnTo>
                  <a:pt x="103975" y="30479"/>
                </a:lnTo>
                <a:lnTo>
                  <a:pt x="97536" y="0"/>
                </a:lnTo>
                <a:close/>
              </a:path>
              <a:path w="139064" h="132714">
                <a:moveTo>
                  <a:pt x="138683" y="129539"/>
                </a:moveTo>
                <a:lnTo>
                  <a:pt x="86868" y="129539"/>
                </a:lnTo>
                <a:lnTo>
                  <a:pt x="86868" y="132587"/>
                </a:lnTo>
                <a:lnTo>
                  <a:pt x="138683" y="132587"/>
                </a:lnTo>
                <a:lnTo>
                  <a:pt x="138683" y="129539"/>
                </a:lnTo>
                <a:close/>
              </a:path>
              <a:path w="139064" h="132714">
                <a:moveTo>
                  <a:pt x="116532" y="89915"/>
                </a:moveTo>
                <a:lnTo>
                  <a:pt x="97536" y="89915"/>
                </a:lnTo>
                <a:lnTo>
                  <a:pt x="100583" y="108203"/>
                </a:lnTo>
                <a:lnTo>
                  <a:pt x="102107" y="114300"/>
                </a:lnTo>
                <a:lnTo>
                  <a:pt x="102107" y="123443"/>
                </a:lnTo>
                <a:lnTo>
                  <a:pt x="99060" y="126491"/>
                </a:lnTo>
                <a:lnTo>
                  <a:pt x="92963" y="129539"/>
                </a:lnTo>
                <a:lnTo>
                  <a:pt x="134112" y="129539"/>
                </a:lnTo>
                <a:lnTo>
                  <a:pt x="129539" y="128015"/>
                </a:lnTo>
                <a:lnTo>
                  <a:pt x="126492" y="124967"/>
                </a:lnTo>
                <a:lnTo>
                  <a:pt x="124968" y="121919"/>
                </a:lnTo>
                <a:lnTo>
                  <a:pt x="121919" y="117348"/>
                </a:lnTo>
                <a:lnTo>
                  <a:pt x="120395" y="108203"/>
                </a:lnTo>
                <a:lnTo>
                  <a:pt x="116532" y="89915"/>
                </a:lnTo>
                <a:close/>
              </a:path>
              <a:path w="139064" h="132714">
                <a:moveTo>
                  <a:pt x="103975" y="30479"/>
                </a:moveTo>
                <a:lnTo>
                  <a:pt x="85343" y="30479"/>
                </a:lnTo>
                <a:lnTo>
                  <a:pt x="96012" y="82296"/>
                </a:lnTo>
                <a:lnTo>
                  <a:pt x="114922" y="82296"/>
                </a:lnTo>
                <a:lnTo>
                  <a:pt x="103975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7152" y="1642872"/>
            <a:ext cx="87630" cy="139065"/>
          </a:xfrm>
          <a:custGeom>
            <a:avLst/>
            <a:gdLst/>
            <a:ahLst/>
            <a:cxnLst/>
            <a:rect l="l" t="t" r="r" b="b"/>
            <a:pathLst>
              <a:path w="87630" h="139064">
                <a:moveTo>
                  <a:pt x="41583" y="12191"/>
                </a:moveTo>
                <a:lnTo>
                  <a:pt x="21335" y="12191"/>
                </a:lnTo>
                <a:lnTo>
                  <a:pt x="21335" y="13715"/>
                </a:lnTo>
                <a:lnTo>
                  <a:pt x="22859" y="13715"/>
                </a:lnTo>
                <a:lnTo>
                  <a:pt x="22859" y="19811"/>
                </a:lnTo>
                <a:lnTo>
                  <a:pt x="21335" y="25907"/>
                </a:lnTo>
                <a:lnTo>
                  <a:pt x="19811" y="36575"/>
                </a:lnTo>
                <a:lnTo>
                  <a:pt x="0" y="128015"/>
                </a:lnTo>
                <a:lnTo>
                  <a:pt x="6095" y="131063"/>
                </a:lnTo>
                <a:lnTo>
                  <a:pt x="10667" y="134111"/>
                </a:lnTo>
                <a:lnTo>
                  <a:pt x="15239" y="135635"/>
                </a:lnTo>
                <a:lnTo>
                  <a:pt x="19811" y="138683"/>
                </a:lnTo>
                <a:lnTo>
                  <a:pt x="30479" y="138683"/>
                </a:lnTo>
                <a:lnTo>
                  <a:pt x="38481" y="137850"/>
                </a:lnTo>
                <a:lnTo>
                  <a:pt x="46482" y="135445"/>
                </a:lnTo>
                <a:lnTo>
                  <a:pt x="52445" y="132587"/>
                </a:lnTo>
                <a:lnTo>
                  <a:pt x="33528" y="132587"/>
                </a:lnTo>
                <a:lnTo>
                  <a:pt x="28955" y="131063"/>
                </a:lnTo>
                <a:lnTo>
                  <a:pt x="22859" y="128015"/>
                </a:lnTo>
                <a:lnTo>
                  <a:pt x="19811" y="124967"/>
                </a:lnTo>
                <a:lnTo>
                  <a:pt x="18287" y="121920"/>
                </a:lnTo>
                <a:lnTo>
                  <a:pt x="28955" y="70103"/>
                </a:lnTo>
                <a:lnTo>
                  <a:pt x="33528" y="65531"/>
                </a:lnTo>
                <a:lnTo>
                  <a:pt x="35813" y="64007"/>
                </a:lnTo>
                <a:lnTo>
                  <a:pt x="30479" y="64007"/>
                </a:lnTo>
                <a:lnTo>
                  <a:pt x="41583" y="12191"/>
                </a:lnTo>
                <a:close/>
              </a:path>
              <a:path w="87630" h="139064">
                <a:moveTo>
                  <a:pt x="83142" y="59435"/>
                </a:moveTo>
                <a:lnTo>
                  <a:pt x="57911" y="59435"/>
                </a:lnTo>
                <a:lnTo>
                  <a:pt x="62484" y="62483"/>
                </a:lnTo>
                <a:lnTo>
                  <a:pt x="65531" y="68579"/>
                </a:lnTo>
                <a:lnTo>
                  <a:pt x="68151" y="73699"/>
                </a:lnTo>
                <a:lnTo>
                  <a:pt x="69291" y="79557"/>
                </a:lnTo>
                <a:lnTo>
                  <a:pt x="69389" y="86796"/>
                </a:lnTo>
                <a:lnTo>
                  <a:pt x="68579" y="94487"/>
                </a:lnTo>
                <a:lnTo>
                  <a:pt x="48767" y="128015"/>
                </a:lnTo>
                <a:lnTo>
                  <a:pt x="42671" y="132587"/>
                </a:lnTo>
                <a:lnTo>
                  <a:pt x="52445" y="132587"/>
                </a:lnTo>
                <a:lnTo>
                  <a:pt x="82200" y="100131"/>
                </a:lnTo>
                <a:lnTo>
                  <a:pt x="87249" y="71437"/>
                </a:lnTo>
                <a:lnTo>
                  <a:pt x="85772" y="64174"/>
                </a:lnTo>
                <a:lnTo>
                  <a:pt x="83142" y="59435"/>
                </a:lnTo>
                <a:close/>
              </a:path>
              <a:path w="87630" h="139064">
                <a:moveTo>
                  <a:pt x="70103" y="45720"/>
                </a:moveTo>
                <a:lnTo>
                  <a:pt x="60959" y="45720"/>
                </a:lnTo>
                <a:lnTo>
                  <a:pt x="53840" y="46863"/>
                </a:lnTo>
                <a:lnTo>
                  <a:pt x="46291" y="50292"/>
                </a:lnTo>
                <a:lnTo>
                  <a:pt x="38457" y="56006"/>
                </a:lnTo>
                <a:lnTo>
                  <a:pt x="30479" y="64007"/>
                </a:lnTo>
                <a:lnTo>
                  <a:pt x="35813" y="64007"/>
                </a:lnTo>
                <a:lnTo>
                  <a:pt x="38099" y="62483"/>
                </a:lnTo>
                <a:lnTo>
                  <a:pt x="39623" y="62483"/>
                </a:lnTo>
                <a:lnTo>
                  <a:pt x="44196" y="59435"/>
                </a:lnTo>
                <a:lnTo>
                  <a:pt x="83142" y="59435"/>
                </a:lnTo>
                <a:lnTo>
                  <a:pt x="82296" y="57911"/>
                </a:lnTo>
                <a:lnTo>
                  <a:pt x="77723" y="48767"/>
                </a:lnTo>
                <a:lnTo>
                  <a:pt x="70103" y="45720"/>
                </a:lnTo>
                <a:close/>
              </a:path>
              <a:path w="87630" h="139064">
                <a:moveTo>
                  <a:pt x="44196" y="0"/>
                </a:moveTo>
                <a:lnTo>
                  <a:pt x="39623" y="0"/>
                </a:lnTo>
                <a:lnTo>
                  <a:pt x="10667" y="10667"/>
                </a:lnTo>
                <a:lnTo>
                  <a:pt x="10667" y="13715"/>
                </a:lnTo>
                <a:lnTo>
                  <a:pt x="13715" y="12191"/>
                </a:lnTo>
                <a:lnTo>
                  <a:pt x="41583" y="12191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74876" y="1776984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69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3339" h="52069">
                <a:moveTo>
                  <a:pt x="53340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53340" y="51816"/>
                </a:lnTo>
                <a:lnTo>
                  <a:pt x="53340" y="50292"/>
                </a:lnTo>
                <a:close/>
              </a:path>
              <a:path w="53339" h="52069">
                <a:moveTo>
                  <a:pt x="25254" y="7620"/>
                </a:moveTo>
                <a:lnTo>
                  <a:pt x="13716" y="7620"/>
                </a:lnTo>
                <a:lnTo>
                  <a:pt x="15240" y="9144"/>
                </a:lnTo>
                <a:lnTo>
                  <a:pt x="15240" y="16764"/>
                </a:lnTo>
                <a:lnTo>
                  <a:pt x="13716" y="21336"/>
                </a:lnTo>
                <a:lnTo>
                  <a:pt x="9143" y="39624"/>
                </a:lnTo>
                <a:lnTo>
                  <a:pt x="9143" y="44196"/>
                </a:lnTo>
                <a:lnTo>
                  <a:pt x="6096" y="47244"/>
                </a:lnTo>
                <a:lnTo>
                  <a:pt x="6096" y="48768"/>
                </a:lnTo>
                <a:lnTo>
                  <a:pt x="3048" y="50292"/>
                </a:lnTo>
                <a:lnTo>
                  <a:pt x="21336" y="50292"/>
                </a:lnTo>
                <a:lnTo>
                  <a:pt x="19812" y="48768"/>
                </a:lnTo>
                <a:lnTo>
                  <a:pt x="18287" y="48768"/>
                </a:lnTo>
                <a:lnTo>
                  <a:pt x="18287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5254" y="7620"/>
                </a:lnTo>
                <a:close/>
              </a:path>
              <a:path w="53339" h="52069">
                <a:moveTo>
                  <a:pt x="48768" y="48768"/>
                </a:moveTo>
                <a:lnTo>
                  <a:pt x="33528" y="48768"/>
                </a:lnTo>
                <a:lnTo>
                  <a:pt x="32004" y="50292"/>
                </a:lnTo>
                <a:lnTo>
                  <a:pt x="51816" y="50292"/>
                </a:lnTo>
                <a:lnTo>
                  <a:pt x="48768" y="48768"/>
                </a:lnTo>
                <a:close/>
              </a:path>
              <a:path w="53339" h="52069">
                <a:moveTo>
                  <a:pt x="53340" y="7620"/>
                </a:moveTo>
                <a:lnTo>
                  <a:pt x="42672" y="7620"/>
                </a:lnTo>
                <a:lnTo>
                  <a:pt x="44196" y="10668"/>
                </a:lnTo>
                <a:lnTo>
                  <a:pt x="44196" y="15240"/>
                </a:lnTo>
                <a:lnTo>
                  <a:pt x="42672" y="19812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5720"/>
                </a:lnTo>
                <a:lnTo>
                  <a:pt x="35051" y="48768"/>
                </a:lnTo>
                <a:lnTo>
                  <a:pt x="47243" y="48768"/>
                </a:lnTo>
                <a:lnTo>
                  <a:pt x="47243" y="39624"/>
                </a:lnTo>
                <a:lnTo>
                  <a:pt x="51816" y="19812"/>
                </a:lnTo>
                <a:lnTo>
                  <a:pt x="53340" y="15240"/>
                </a:lnTo>
                <a:lnTo>
                  <a:pt x="53340" y="7620"/>
                </a:lnTo>
                <a:close/>
              </a:path>
              <a:path w="53339" h="52069">
                <a:moveTo>
                  <a:pt x="45719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3340" y="7620"/>
                </a:lnTo>
                <a:lnTo>
                  <a:pt x="53340" y="6096"/>
                </a:lnTo>
                <a:lnTo>
                  <a:pt x="48768" y="1524"/>
                </a:lnTo>
                <a:lnTo>
                  <a:pt x="45719" y="0"/>
                </a:lnTo>
                <a:close/>
              </a:path>
              <a:path w="53339" h="52069">
                <a:moveTo>
                  <a:pt x="27431" y="0"/>
                </a:moveTo>
                <a:lnTo>
                  <a:pt x="24384" y="0"/>
                </a:lnTo>
                <a:lnTo>
                  <a:pt x="7619" y="6096"/>
                </a:lnTo>
                <a:lnTo>
                  <a:pt x="9143" y="9144"/>
                </a:lnTo>
                <a:lnTo>
                  <a:pt x="10668" y="7620"/>
                </a:lnTo>
                <a:lnTo>
                  <a:pt x="25254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82367" y="17175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0" y="6096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1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60804" y="17114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60804" y="174650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5524" y="17175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8"/>
                </a:lnTo>
                <a:lnTo>
                  <a:pt x="1523" y="6096"/>
                </a:lnTo>
                <a:lnTo>
                  <a:pt x="0" y="7620"/>
                </a:lnTo>
                <a:lnTo>
                  <a:pt x="0" y="13715"/>
                </a:lnTo>
                <a:lnTo>
                  <a:pt x="1523" y="16763"/>
                </a:lnTo>
                <a:lnTo>
                  <a:pt x="3047" y="18287"/>
                </a:lnTo>
                <a:lnTo>
                  <a:pt x="4571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5" y="13715"/>
                </a:lnTo>
                <a:lnTo>
                  <a:pt x="21335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9327" y="2250948"/>
            <a:ext cx="179831" cy="155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2311" y="2055876"/>
            <a:ext cx="813815" cy="530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37944" y="232105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 h="0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57755" y="2391156"/>
            <a:ext cx="132587" cy="131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65376" y="2113788"/>
            <a:ext cx="138684" cy="134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76" y="2353056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19">
                <a:moveTo>
                  <a:pt x="25907" y="16764"/>
                </a:moveTo>
                <a:lnTo>
                  <a:pt x="16763" y="16764"/>
                </a:lnTo>
                <a:lnTo>
                  <a:pt x="18287" y="18288"/>
                </a:lnTo>
                <a:lnTo>
                  <a:pt x="18287" y="24383"/>
                </a:lnTo>
                <a:lnTo>
                  <a:pt x="0" y="42672"/>
                </a:lnTo>
                <a:lnTo>
                  <a:pt x="0" y="45720"/>
                </a:lnTo>
                <a:lnTo>
                  <a:pt x="25907" y="22860"/>
                </a:lnTo>
                <a:lnTo>
                  <a:pt x="25907" y="16764"/>
                </a:lnTo>
                <a:close/>
              </a:path>
              <a:path w="26035" h="45719">
                <a:moveTo>
                  <a:pt x="15240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3716"/>
                </a:lnTo>
                <a:lnTo>
                  <a:pt x="6096" y="19812"/>
                </a:lnTo>
                <a:lnTo>
                  <a:pt x="12192" y="19812"/>
                </a:lnTo>
                <a:lnTo>
                  <a:pt x="12192" y="18288"/>
                </a:lnTo>
                <a:lnTo>
                  <a:pt x="15240" y="16764"/>
                </a:lnTo>
                <a:lnTo>
                  <a:pt x="25907" y="16764"/>
                </a:lnTo>
                <a:lnTo>
                  <a:pt x="25907" y="12192"/>
                </a:lnTo>
                <a:lnTo>
                  <a:pt x="24384" y="7620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94204" y="2290572"/>
            <a:ext cx="81280" cy="116205"/>
          </a:xfrm>
          <a:custGeom>
            <a:avLst/>
            <a:gdLst/>
            <a:ahLst/>
            <a:cxnLst/>
            <a:rect l="l" t="t" r="r" b="b"/>
            <a:pathLst>
              <a:path w="81280" h="116205">
                <a:moveTo>
                  <a:pt x="41147" y="112775"/>
                </a:moveTo>
                <a:lnTo>
                  <a:pt x="0" y="112775"/>
                </a:lnTo>
                <a:lnTo>
                  <a:pt x="0" y="115824"/>
                </a:lnTo>
                <a:lnTo>
                  <a:pt x="41147" y="115824"/>
                </a:lnTo>
                <a:lnTo>
                  <a:pt x="41147" y="112775"/>
                </a:lnTo>
                <a:close/>
              </a:path>
              <a:path w="81280" h="116205">
                <a:moveTo>
                  <a:pt x="27431" y="0"/>
                </a:moveTo>
                <a:lnTo>
                  <a:pt x="24383" y="0"/>
                </a:lnTo>
                <a:lnTo>
                  <a:pt x="0" y="10667"/>
                </a:lnTo>
                <a:lnTo>
                  <a:pt x="1523" y="12191"/>
                </a:lnTo>
                <a:lnTo>
                  <a:pt x="10668" y="12191"/>
                </a:lnTo>
                <a:lnTo>
                  <a:pt x="12191" y="13715"/>
                </a:lnTo>
                <a:lnTo>
                  <a:pt x="12191" y="15239"/>
                </a:lnTo>
                <a:lnTo>
                  <a:pt x="13715" y="16763"/>
                </a:lnTo>
                <a:lnTo>
                  <a:pt x="13715" y="106679"/>
                </a:lnTo>
                <a:lnTo>
                  <a:pt x="12191" y="108203"/>
                </a:lnTo>
                <a:lnTo>
                  <a:pt x="12191" y="109727"/>
                </a:lnTo>
                <a:lnTo>
                  <a:pt x="10668" y="111251"/>
                </a:lnTo>
                <a:lnTo>
                  <a:pt x="7619" y="112775"/>
                </a:lnTo>
                <a:lnTo>
                  <a:pt x="33527" y="112775"/>
                </a:lnTo>
                <a:lnTo>
                  <a:pt x="32003" y="111251"/>
                </a:lnTo>
                <a:lnTo>
                  <a:pt x="30479" y="111251"/>
                </a:lnTo>
                <a:lnTo>
                  <a:pt x="28956" y="109727"/>
                </a:lnTo>
                <a:lnTo>
                  <a:pt x="28956" y="108203"/>
                </a:lnTo>
                <a:lnTo>
                  <a:pt x="27431" y="106679"/>
                </a:lnTo>
                <a:lnTo>
                  <a:pt x="27431" y="74675"/>
                </a:lnTo>
                <a:lnTo>
                  <a:pt x="35051" y="74675"/>
                </a:lnTo>
                <a:lnTo>
                  <a:pt x="30479" y="70103"/>
                </a:lnTo>
                <a:lnTo>
                  <a:pt x="28956" y="67055"/>
                </a:lnTo>
                <a:lnTo>
                  <a:pt x="28956" y="64007"/>
                </a:lnTo>
                <a:lnTo>
                  <a:pt x="27431" y="62483"/>
                </a:lnTo>
                <a:lnTo>
                  <a:pt x="27431" y="22859"/>
                </a:lnTo>
                <a:lnTo>
                  <a:pt x="32003" y="18287"/>
                </a:lnTo>
                <a:lnTo>
                  <a:pt x="27431" y="18287"/>
                </a:lnTo>
                <a:lnTo>
                  <a:pt x="27431" y="0"/>
                </a:lnTo>
                <a:close/>
              </a:path>
              <a:path w="81280" h="116205">
                <a:moveTo>
                  <a:pt x="35051" y="74675"/>
                </a:moveTo>
                <a:lnTo>
                  <a:pt x="27431" y="74675"/>
                </a:lnTo>
                <a:lnTo>
                  <a:pt x="30479" y="77724"/>
                </a:lnTo>
                <a:lnTo>
                  <a:pt x="33527" y="79248"/>
                </a:lnTo>
                <a:lnTo>
                  <a:pt x="35051" y="80772"/>
                </a:lnTo>
                <a:lnTo>
                  <a:pt x="38100" y="80772"/>
                </a:lnTo>
                <a:lnTo>
                  <a:pt x="41147" y="82296"/>
                </a:lnTo>
                <a:lnTo>
                  <a:pt x="45719" y="82296"/>
                </a:lnTo>
                <a:lnTo>
                  <a:pt x="52316" y="81486"/>
                </a:lnTo>
                <a:lnTo>
                  <a:pt x="58483" y="79248"/>
                </a:lnTo>
                <a:lnTo>
                  <a:pt x="63785" y="76200"/>
                </a:lnTo>
                <a:lnTo>
                  <a:pt x="36575" y="76200"/>
                </a:lnTo>
                <a:lnTo>
                  <a:pt x="35051" y="74675"/>
                </a:lnTo>
                <a:close/>
              </a:path>
              <a:path w="81280" h="116205">
                <a:moveTo>
                  <a:pt x="73651" y="12191"/>
                </a:moveTo>
                <a:lnTo>
                  <a:pt x="50291" y="12191"/>
                </a:lnTo>
                <a:lnTo>
                  <a:pt x="54863" y="15239"/>
                </a:lnTo>
                <a:lnTo>
                  <a:pt x="57912" y="18287"/>
                </a:lnTo>
                <a:lnTo>
                  <a:pt x="61674" y="24288"/>
                </a:lnTo>
                <a:lnTo>
                  <a:pt x="64007" y="30860"/>
                </a:lnTo>
                <a:lnTo>
                  <a:pt x="65202" y="38100"/>
                </a:lnTo>
                <a:lnTo>
                  <a:pt x="65531" y="45720"/>
                </a:lnTo>
                <a:lnTo>
                  <a:pt x="65493" y="56578"/>
                </a:lnTo>
                <a:lnTo>
                  <a:pt x="64007" y="64007"/>
                </a:lnTo>
                <a:lnTo>
                  <a:pt x="59435" y="70103"/>
                </a:lnTo>
                <a:lnTo>
                  <a:pt x="54863" y="74675"/>
                </a:lnTo>
                <a:lnTo>
                  <a:pt x="51815" y="76200"/>
                </a:lnTo>
                <a:lnTo>
                  <a:pt x="63785" y="76200"/>
                </a:lnTo>
                <a:lnTo>
                  <a:pt x="80765" y="38004"/>
                </a:lnTo>
                <a:lnTo>
                  <a:pt x="80200" y="29503"/>
                </a:lnTo>
                <a:lnTo>
                  <a:pt x="78485" y="21907"/>
                </a:lnTo>
                <a:lnTo>
                  <a:pt x="75628" y="15168"/>
                </a:lnTo>
                <a:lnTo>
                  <a:pt x="73651" y="12191"/>
                </a:lnTo>
                <a:close/>
              </a:path>
              <a:path w="81280" h="116205">
                <a:moveTo>
                  <a:pt x="59435" y="0"/>
                </a:moveTo>
                <a:lnTo>
                  <a:pt x="47243" y="0"/>
                </a:lnTo>
                <a:lnTo>
                  <a:pt x="42671" y="1524"/>
                </a:lnTo>
                <a:lnTo>
                  <a:pt x="39623" y="4572"/>
                </a:lnTo>
                <a:lnTo>
                  <a:pt x="35051" y="7620"/>
                </a:lnTo>
                <a:lnTo>
                  <a:pt x="32003" y="12191"/>
                </a:lnTo>
                <a:lnTo>
                  <a:pt x="27431" y="18287"/>
                </a:lnTo>
                <a:lnTo>
                  <a:pt x="32003" y="18287"/>
                </a:lnTo>
                <a:lnTo>
                  <a:pt x="35051" y="15239"/>
                </a:lnTo>
                <a:lnTo>
                  <a:pt x="38100" y="15239"/>
                </a:lnTo>
                <a:lnTo>
                  <a:pt x="39623" y="13715"/>
                </a:lnTo>
                <a:lnTo>
                  <a:pt x="42671" y="12191"/>
                </a:lnTo>
                <a:lnTo>
                  <a:pt x="73651" y="12191"/>
                </a:lnTo>
                <a:lnTo>
                  <a:pt x="71627" y="9144"/>
                </a:lnTo>
                <a:lnTo>
                  <a:pt x="65531" y="3048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82595" y="2290572"/>
            <a:ext cx="58419" cy="79375"/>
          </a:xfrm>
          <a:custGeom>
            <a:avLst/>
            <a:gdLst/>
            <a:ahLst/>
            <a:cxnLst/>
            <a:rect l="l" t="t" r="r" b="b"/>
            <a:pathLst>
              <a:path w="58419" h="79375">
                <a:moveTo>
                  <a:pt x="41148" y="76200"/>
                </a:moveTo>
                <a:lnTo>
                  <a:pt x="1524" y="76200"/>
                </a:lnTo>
                <a:lnTo>
                  <a:pt x="1524" y="79248"/>
                </a:lnTo>
                <a:lnTo>
                  <a:pt x="41148" y="79248"/>
                </a:lnTo>
                <a:lnTo>
                  <a:pt x="41148" y="76200"/>
                </a:lnTo>
                <a:close/>
              </a:path>
              <a:path w="58419" h="79375">
                <a:moveTo>
                  <a:pt x="27431" y="0"/>
                </a:moveTo>
                <a:lnTo>
                  <a:pt x="24384" y="0"/>
                </a:lnTo>
                <a:lnTo>
                  <a:pt x="0" y="9144"/>
                </a:lnTo>
                <a:lnTo>
                  <a:pt x="1524" y="12191"/>
                </a:lnTo>
                <a:lnTo>
                  <a:pt x="10668" y="12191"/>
                </a:lnTo>
                <a:lnTo>
                  <a:pt x="12192" y="13715"/>
                </a:lnTo>
                <a:lnTo>
                  <a:pt x="12192" y="16763"/>
                </a:lnTo>
                <a:lnTo>
                  <a:pt x="13716" y="18287"/>
                </a:lnTo>
                <a:lnTo>
                  <a:pt x="13716" y="70103"/>
                </a:lnTo>
                <a:lnTo>
                  <a:pt x="12192" y="71627"/>
                </a:lnTo>
                <a:lnTo>
                  <a:pt x="12192" y="73151"/>
                </a:lnTo>
                <a:lnTo>
                  <a:pt x="10668" y="74675"/>
                </a:lnTo>
                <a:lnTo>
                  <a:pt x="7620" y="76200"/>
                </a:lnTo>
                <a:lnTo>
                  <a:pt x="35052" y="76200"/>
                </a:lnTo>
                <a:lnTo>
                  <a:pt x="32004" y="74675"/>
                </a:lnTo>
                <a:lnTo>
                  <a:pt x="30480" y="74675"/>
                </a:lnTo>
                <a:lnTo>
                  <a:pt x="28956" y="73151"/>
                </a:lnTo>
                <a:lnTo>
                  <a:pt x="28956" y="71627"/>
                </a:lnTo>
                <a:lnTo>
                  <a:pt x="27431" y="68579"/>
                </a:lnTo>
                <a:lnTo>
                  <a:pt x="27431" y="24383"/>
                </a:lnTo>
                <a:lnTo>
                  <a:pt x="30480" y="19811"/>
                </a:lnTo>
                <a:lnTo>
                  <a:pt x="30987" y="18287"/>
                </a:lnTo>
                <a:lnTo>
                  <a:pt x="27431" y="18287"/>
                </a:lnTo>
                <a:lnTo>
                  <a:pt x="27431" y="0"/>
                </a:lnTo>
                <a:close/>
              </a:path>
              <a:path w="58419" h="79375">
                <a:moveTo>
                  <a:pt x="50292" y="0"/>
                </a:moveTo>
                <a:lnTo>
                  <a:pt x="47243" y="0"/>
                </a:lnTo>
                <a:lnTo>
                  <a:pt x="41790" y="1143"/>
                </a:lnTo>
                <a:lnTo>
                  <a:pt x="36766" y="4572"/>
                </a:lnTo>
                <a:lnTo>
                  <a:pt x="32027" y="10286"/>
                </a:lnTo>
                <a:lnTo>
                  <a:pt x="27431" y="18287"/>
                </a:lnTo>
                <a:lnTo>
                  <a:pt x="30987" y="18287"/>
                </a:lnTo>
                <a:lnTo>
                  <a:pt x="32004" y="15239"/>
                </a:lnTo>
                <a:lnTo>
                  <a:pt x="35052" y="13715"/>
                </a:lnTo>
                <a:lnTo>
                  <a:pt x="36576" y="12191"/>
                </a:lnTo>
                <a:lnTo>
                  <a:pt x="57912" y="12191"/>
                </a:lnTo>
                <a:lnTo>
                  <a:pt x="57912" y="7620"/>
                </a:lnTo>
                <a:lnTo>
                  <a:pt x="56387" y="4572"/>
                </a:lnTo>
                <a:lnTo>
                  <a:pt x="53340" y="1524"/>
                </a:lnTo>
                <a:lnTo>
                  <a:pt x="50292" y="0"/>
                </a:lnTo>
                <a:close/>
              </a:path>
              <a:path w="58419" h="79375">
                <a:moveTo>
                  <a:pt x="57912" y="12191"/>
                </a:moveTo>
                <a:lnTo>
                  <a:pt x="41148" y="12191"/>
                </a:lnTo>
                <a:lnTo>
                  <a:pt x="45720" y="16763"/>
                </a:lnTo>
                <a:lnTo>
                  <a:pt x="54864" y="16763"/>
                </a:lnTo>
                <a:lnTo>
                  <a:pt x="54864" y="15239"/>
                </a:lnTo>
                <a:lnTo>
                  <a:pt x="57912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45079" y="2290572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38100" y="0"/>
                </a:moveTo>
                <a:lnTo>
                  <a:pt x="30480" y="0"/>
                </a:lnTo>
                <a:lnTo>
                  <a:pt x="24383" y="1524"/>
                </a:lnTo>
                <a:lnTo>
                  <a:pt x="19812" y="4572"/>
                </a:lnTo>
                <a:lnTo>
                  <a:pt x="13715" y="9144"/>
                </a:lnTo>
                <a:lnTo>
                  <a:pt x="9143" y="13715"/>
                </a:lnTo>
                <a:lnTo>
                  <a:pt x="6095" y="21335"/>
                </a:lnTo>
                <a:lnTo>
                  <a:pt x="1524" y="27431"/>
                </a:lnTo>
                <a:lnTo>
                  <a:pt x="0" y="35051"/>
                </a:lnTo>
                <a:lnTo>
                  <a:pt x="121" y="42791"/>
                </a:lnTo>
                <a:lnTo>
                  <a:pt x="571" y="48863"/>
                </a:lnTo>
                <a:lnTo>
                  <a:pt x="28003" y="81438"/>
                </a:lnTo>
                <a:lnTo>
                  <a:pt x="36575" y="82296"/>
                </a:lnTo>
                <a:lnTo>
                  <a:pt x="44195" y="82296"/>
                </a:lnTo>
                <a:lnTo>
                  <a:pt x="50292" y="80772"/>
                </a:lnTo>
                <a:lnTo>
                  <a:pt x="56387" y="76200"/>
                </a:lnTo>
                <a:lnTo>
                  <a:pt x="32003" y="76200"/>
                </a:lnTo>
                <a:lnTo>
                  <a:pt x="27431" y="71627"/>
                </a:lnTo>
                <a:lnTo>
                  <a:pt x="15239" y="27431"/>
                </a:lnTo>
                <a:lnTo>
                  <a:pt x="19812" y="13715"/>
                </a:lnTo>
                <a:lnTo>
                  <a:pt x="22859" y="10667"/>
                </a:lnTo>
                <a:lnTo>
                  <a:pt x="25907" y="9144"/>
                </a:lnTo>
                <a:lnTo>
                  <a:pt x="28956" y="6096"/>
                </a:lnTo>
                <a:lnTo>
                  <a:pt x="57048" y="6096"/>
                </a:lnTo>
                <a:lnTo>
                  <a:pt x="52958" y="3428"/>
                </a:lnTo>
                <a:lnTo>
                  <a:pt x="45815" y="857"/>
                </a:lnTo>
                <a:lnTo>
                  <a:pt x="38100" y="0"/>
                </a:lnTo>
                <a:close/>
              </a:path>
              <a:path w="74930" h="82550">
                <a:moveTo>
                  <a:pt x="57048" y="6096"/>
                </a:moveTo>
                <a:lnTo>
                  <a:pt x="41147" y="6096"/>
                </a:lnTo>
                <a:lnTo>
                  <a:pt x="45719" y="9144"/>
                </a:lnTo>
                <a:lnTo>
                  <a:pt x="50292" y="13715"/>
                </a:lnTo>
                <a:lnTo>
                  <a:pt x="54292" y="20002"/>
                </a:lnTo>
                <a:lnTo>
                  <a:pt x="57150" y="27431"/>
                </a:lnTo>
                <a:lnTo>
                  <a:pt x="58864" y="36004"/>
                </a:lnTo>
                <a:lnTo>
                  <a:pt x="59436" y="45720"/>
                </a:lnTo>
                <a:lnTo>
                  <a:pt x="59436" y="56387"/>
                </a:lnTo>
                <a:lnTo>
                  <a:pt x="56387" y="64007"/>
                </a:lnTo>
                <a:lnTo>
                  <a:pt x="50292" y="73151"/>
                </a:lnTo>
                <a:lnTo>
                  <a:pt x="45719" y="76200"/>
                </a:lnTo>
                <a:lnTo>
                  <a:pt x="56387" y="76200"/>
                </a:lnTo>
                <a:lnTo>
                  <a:pt x="60959" y="73151"/>
                </a:lnTo>
                <a:lnTo>
                  <a:pt x="70103" y="60959"/>
                </a:lnTo>
                <a:lnTo>
                  <a:pt x="73151" y="53339"/>
                </a:lnTo>
                <a:lnTo>
                  <a:pt x="74675" y="47244"/>
                </a:lnTo>
                <a:lnTo>
                  <a:pt x="74675" y="39624"/>
                </a:lnTo>
                <a:lnTo>
                  <a:pt x="59531" y="7715"/>
                </a:lnTo>
                <a:lnTo>
                  <a:pt x="57048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27376" y="2293620"/>
            <a:ext cx="82550" cy="79375"/>
          </a:xfrm>
          <a:custGeom>
            <a:avLst/>
            <a:gdLst/>
            <a:ahLst/>
            <a:cxnLst/>
            <a:rect l="l" t="t" r="r" b="b"/>
            <a:pathLst>
              <a:path w="82550" h="79375">
                <a:moveTo>
                  <a:pt x="27431" y="4572"/>
                </a:moveTo>
                <a:lnTo>
                  <a:pt x="7619" y="4572"/>
                </a:lnTo>
                <a:lnTo>
                  <a:pt x="7619" y="6096"/>
                </a:lnTo>
                <a:lnTo>
                  <a:pt x="12192" y="10667"/>
                </a:lnTo>
                <a:lnTo>
                  <a:pt x="13716" y="13715"/>
                </a:lnTo>
                <a:lnTo>
                  <a:pt x="41148" y="79248"/>
                </a:lnTo>
                <a:lnTo>
                  <a:pt x="44196" y="79248"/>
                </a:lnTo>
                <a:lnTo>
                  <a:pt x="52924" y="57911"/>
                </a:lnTo>
                <a:lnTo>
                  <a:pt x="45719" y="57911"/>
                </a:lnTo>
                <a:lnTo>
                  <a:pt x="28956" y="15239"/>
                </a:lnTo>
                <a:lnTo>
                  <a:pt x="27431" y="12191"/>
                </a:lnTo>
                <a:lnTo>
                  <a:pt x="25907" y="10667"/>
                </a:lnTo>
                <a:lnTo>
                  <a:pt x="25907" y="6096"/>
                </a:lnTo>
                <a:lnTo>
                  <a:pt x="27431" y="4572"/>
                </a:lnTo>
                <a:close/>
              </a:path>
              <a:path w="82550" h="79375">
                <a:moveTo>
                  <a:pt x="77724" y="3048"/>
                </a:moveTo>
                <a:lnTo>
                  <a:pt x="64007" y="3048"/>
                </a:lnTo>
                <a:lnTo>
                  <a:pt x="65531" y="4572"/>
                </a:lnTo>
                <a:lnTo>
                  <a:pt x="65531" y="10667"/>
                </a:lnTo>
                <a:lnTo>
                  <a:pt x="64007" y="13715"/>
                </a:lnTo>
                <a:lnTo>
                  <a:pt x="45719" y="57911"/>
                </a:lnTo>
                <a:lnTo>
                  <a:pt x="52924" y="57911"/>
                </a:lnTo>
                <a:lnTo>
                  <a:pt x="71628" y="12191"/>
                </a:lnTo>
                <a:lnTo>
                  <a:pt x="74675" y="6096"/>
                </a:lnTo>
                <a:lnTo>
                  <a:pt x="77724" y="3048"/>
                </a:lnTo>
                <a:close/>
              </a:path>
              <a:path w="82550" h="79375">
                <a:moveTo>
                  <a:pt x="28956" y="3048"/>
                </a:moveTo>
                <a:lnTo>
                  <a:pt x="4572" y="3048"/>
                </a:lnTo>
                <a:lnTo>
                  <a:pt x="4572" y="4572"/>
                </a:lnTo>
                <a:lnTo>
                  <a:pt x="28956" y="4572"/>
                </a:lnTo>
                <a:lnTo>
                  <a:pt x="28956" y="3048"/>
                </a:lnTo>
                <a:close/>
              </a:path>
              <a:path w="82550" h="79375">
                <a:moveTo>
                  <a:pt x="35051" y="0"/>
                </a:moveTo>
                <a:lnTo>
                  <a:pt x="0" y="0"/>
                </a:lnTo>
                <a:lnTo>
                  <a:pt x="0" y="3048"/>
                </a:lnTo>
                <a:lnTo>
                  <a:pt x="35051" y="3048"/>
                </a:lnTo>
                <a:lnTo>
                  <a:pt x="35051" y="0"/>
                </a:lnTo>
                <a:close/>
              </a:path>
              <a:path w="82550" h="79375">
                <a:moveTo>
                  <a:pt x="82296" y="0"/>
                </a:moveTo>
                <a:lnTo>
                  <a:pt x="57912" y="0"/>
                </a:lnTo>
                <a:lnTo>
                  <a:pt x="57912" y="3048"/>
                </a:lnTo>
                <a:lnTo>
                  <a:pt x="82296" y="3048"/>
                </a:lnTo>
                <a:lnTo>
                  <a:pt x="82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767" y="2250948"/>
            <a:ext cx="40005" cy="119380"/>
          </a:xfrm>
          <a:custGeom>
            <a:avLst/>
            <a:gdLst/>
            <a:ahLst/>
            <a:cxnLst/>
            <a:rect l="l" t="t" r="r" b="b"/>
            <a:pathLst>
              <a:path w="40005" h="119380">
                <a:moveTo>
                  <a:pt x="24383" y="0"/>
                </a:moveTo>
                <a:lnTo>
                  <a:pt x="16763" y="0"/>
                </a:lnTo>
                <a:lnTo>
                  <a:pt x="12192" y="4572"/>
                </a:lnTo>
                <a:lnTo>
                  <a:pt x="12192" y="12191"/>
                </a:lnTo>
                <a:lnTo>
                  <a:pt x="15239" y="13715"/>
                </a:lnTo>
                <a:lnTo>
                  <a:pt x="18287" y="16763"/>
                </a:lnTo>
                <a:lnTo>
                  <a:pt x="22859" y="16763"/>
                </a:lnTo>
                <a:lnTo>
                  <a:pt x="25907" y="13715"/>
                </a:lnTo>
                <a:lnTo>
                  <a:pt x="28956" y="12191"/>
                </a:lnTo>
                <a:lnTo>
                  <a:pt x="28956" y="4572"/>
                </a:lnTo>
                <a:lnTo>
                  <a:pt x="24383" y="0"/>
                </a:lnTo>
                <a:close/>
              </a:path>
              <a:path w="40005" h="119380">
                <a:moveTo>
                  <a:pt x="39624" y="115824"/>
                </a:moveTo>
                <a:lnTo>
                  <a:pt x="1524" y="115824"/>
                </a:lnTo>
                <a:lnTo>
                  <a:pt x="1524" y="118872"/>
                </a:lnTo>
                <a:lnTo>
                  <a:pt x="39624" y="118872"/>
                </a:lnTo>
                <a:lnTo>
                  <a:pt x="39624" y="115824"/>
                </a:lnTo>
                <a:close/>
              </a:path>
              <a:path w="40005" h="119380">
                <a:moveTo>
                  <a:pt x="32004" y="114300"/>
                </a:moveTo>
                <a:lnTo>
                  <a:pt x="9143" y="114300"/>
                </a:lnTo>
                <a:lnTo>
                  <a:pt x="7619" y="115824"/>
                </a:lnTo>
                <a:lnTo>
                  <a:pt x="33527" y="115824"/>
                </a:lnTo>
                <a:lnTo>
                  <a:pt x="32004" y="114300"/>
                </a:lnTo>
                <a:close/>
              </a:path>
              <a:path w="40005" h="119380">
                <a:moveTo>
                  <a:pt x="27431" y="39624"/>
                </a:moveTo>
                <a:lnTo>
                  <a:pt x="24383" y="39624"/>
                </a:lnTo>
                <a:lnTo>
                  <a:pt x="0" y="48768"/>
                </a:lnTo>
                <a:lnTo>
                  <a:pt x="1524" y="51815"/>
                </a:lnTo>
                <a:lnTo>
                  <a:pt x="10668" y="51815"/>
                </a:lnTo>
                <a:lnTo>
                  <a:pt x="12192" y="53339"/>
                </a:lnTo>
                <a:lnTo>
                  <a:pt x="12192" y="56387"/>
                </a:lnTo>
                <a:lnTo>
                  <a:pt x="13715" y="57911"/>
                </a:lnTo>
                <a:lnTo>
                  <a:pt x="13715" y="109727"/>
                </a:lnTo>
                <a:lnTo>
                  <a:pt x="12192" y="111251"/>
                </a:lnTo>
                <a:lnTo>
                  <a:pt x="12192" y="112775"/>
                </a:lnTo>
                <a:lnTo>
                  <a:pt x="10668" y="114300"/>
                </a:lnTo>
                <a:lnTo>
                  <a:pt x="30480" y="114300"/>
                </a:lnTo>
                <a:lnTo>
                  <a:pt x="28956" y="112775"/>
                </a:lnTo>
                <a:lnTo>
                  <a:pt x="28956" y="111251"/>
                </a:lnTo>
                <a:lnTo>
                  <a:pt x="27431" y="109727"/>
                </a:lnTo>
                <a:lnTo>
                  <a:pt x="27431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4535" y="2250948"/>
            <a:ext cx="81280" cy="121920"/>
          </a:xfrm>
          <a:custGeom>
            <a:avLst/>
            <a:gdLst/>
            <a:ahLst/>
            <a:cxnLst/>
            <a:rect l="l" t="t" r="r" b="b"/>
            <a:pathLst>
              <a:path w="81280" h="121919">
                <a:moveTo>
                  <a:pt x="44195" y="39624"/>
                </a:moveTo>
                <a:lnTo>
                  <a:pt x="38100" y="39624"/>
                </a:lnTo>
                <a:lnTo>
                  <a:pt x="30384" y="40481"/>
                </a:lnTo>
                <a:lnTo>
                  <a:pt x="3048" y="68008"/>
                </a:lnTo>
                <a:lnTo>
                  <a:pt x="0" y="83820"/>
                </a:lnTo>
                <a:lnTo>
                  <a:pt x="571" y="91535"/>
                </a:lnTo>
                <a:lnTo>
                  <a:pt x="22859" y="121920"/>
                </a:lnTo>
                <a:lnTo>
                  <a:pt x="36575" y="121920"/>
                </a:lnTo>
                <a:lnTo>
                  <a:pt x="39624" y="120396"/>
                </a:lnTo>
                <a:lnTo>
                  <a:pt x="44195" y="118872"/>
                </a:lnTo>
                <a:lnTo>
                  <a:pt x="47243" y="117348"/>
                </a:lnTo>
                <a:lnTo>
                  <a:pt x="51815" y="112775"/>
                </a:lnTo>
                <a:lnTo>
                  <a:pt x="33527" y="112775"/>
                </a:lnTo>
                <a:lnTo>
                  <a:pt x="27431" y="109727"/>
                </a:lnTo>
                <a:lnTo>
                  <a:pt x="15239" y="77724"/>
                </a:lnTo>
                <a:lnTo>
                  <a:pt x="15787" y="69389"/>
                </a:lnTo>
                <a:lnTo>
                  <a:pt x="32003" y="45720"/>
                </a:lnTo>
                <a:lnTo>
                  <a:pt x="54863" y="45720"/>
                </a:lnTo>
                <a:lnTo>
                  <a:pt x="50291" y="42672"/>
                </a:lnTo>
                <a:lnTo>
                  <a:pt x="44195" y="39624"/>
                </a:lnTo>
                <a:close/>
              </a:path>
              <a:path w="81280" h="121919">
                <a:moveTo>
                  <a:pt x="80771" y="109727"/>
                </a:moveTo>
                <a:lnTo>
                  <a:pt x="54863" y="109727"/>
                </a:lnTo>
                <a:lnTo>
                  <a:pt x="54863" y="121920"/>
                </a:lnTo>
                <a:lnTo>
                  <a:pt x="57912" y="121920"/>
                </a:lnTo>
                <a:lnTo>
                  <a:pt x="80771" y="111251"/>
                </a:lnTo>
                <a:lnTo>
                  <a:pt x="80771" y="109727"/>
                </a:lnTo>
                <a:close/>
              </a:path>
              <a:path w="81280" h="121919">
                <a:moveTo>
                  <a:pt x="68580" y="10668"/>
                </a:moveTo>
                <a:lnTo>
                  <a:pt x="50291" y="10668"/>
                </a:lnTo>
                <a:lnTo>
                  <a:pt x="51815" y="12191"/>
                </a:lnTo>
                <a:lnTo>
                  <a:pt x="53339" y="12191"/>
                </a:lnTo>
                <a:lnTo>
                  <a:pt x="53339" y="15239"/>
                </a:lnTo>
                <a:lnTo>
                  <a:pt x="54863" y="18287"/>
                </a:lnTo>
                <a:lnTo>
                  <a:pt x="54863" y="45720"/>
                </a:lnTo>
                <a:lnTo>
                  <a:pt x="42671" y="45720"/>
                </a:lnTo>
                <a:lnTo>
                  <a:pt x="44195" y="47244"/>
                </a:lnTo>
                <a:lnTo>
                  <a:pt x="47243" y="48768"/>
                </a:lnTo>
                <a:lnTo>
                  <a:pt x="50291" y="51815"/>
                </a:lnTo>
                <a:lnTo>
                  <a:pt x="54863" y="60959"/>
                </a:lnTo>
                <a:lnTo>
                  <a:pt x="54768" y="105251"/>
                </a:lnTo>
                <a:lnTo>
                  <a:pt x="50291" y="109727"/>
                </a:lnTo>
                <a:lnTo>
                  <a:pt x="44195" y="112775"/>
                </a:lnTo>
                <a:lnTo>
                  <a:pt x="51815" y="112775"/>
                </a:lnTo>
                <a:lnTo>
                  <a:pt x="54863" y="109727"/>
                </a:lnTo>
                <a:lnTo>
                  <a:pt x="71627" y="109727"/>
                </a:lnTo>
                <a:lnTo>
                  <a:pt x="70103" y="108203"/>
                </a:lnTo>
                <a:lnTo>
                  <a:pt x="70103" y="106679"/>
                </a:lnTo>
                <a:lnTo>
                  <a:pt x="68675" y="105251"/>
                </a:lnTo>
                <a:lnTo>
                  <a:pt x="68580" y="10668"/>
                </a:lnTo>
                <a:close/>
              </a:path>
              <a:path w="81280" h="121919">
                <a:moveTo>
                  <a:pt x="68580" y="0"/>
                </a:moveTo>
                <a:lnTo>
                  <a:pt x="64007" y="0"/>
                </a:lnTo>
                <a:lnTo>
                  <a:pt x="41147" y="9144"/>
                </a:lnTo>
                <a:lnTo>
                  <a:pt x="42671" y="12191"/>
                </a:lnTo>
                <a:lnTo>
                  <a:pt x="45719" y="10668"/>
                </a:lnTo>
                <a:lnTo>
                  <a:pt x="68580" y="10668"/>
                </a:lnTo>
                <a:lnTo>
                  <a:pt x="68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51404" y="2290572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39" h="82550">
                <a:moveTo>
                  <a:pt x="44195" y="0"/>
                </a:moveTo>
                <a:lnTo>
                  <a:pt x="35051" y="0"/>
                </a:lnTo>
                <a:lnTo>
                  <a:pt x="28241" y="809"/>
                </a:lnTo>
                <a:lnTo>
                  <a:pt x="595" y="32956"/>
                </a:lnTo>
                <a:lnTo>
                  <a:pt x="0" y="42672"/>
                </a:lnTo>
                <a:lnTo>
                  <a:pt x="595" y="51268"/>
                </a:lnTo>
                <a:lnTo>
                  <a:pt x="24383" y="82296"/>
                </a:lnTo>
                <a:lnTo>
                  <a:pt x="42671" y="82296"/>
                </a:lnTo>
                <a:lnTo>
                  <a:pt x="48768" y="79248"/>
                </a:lnTo>
                <a:lnTo>
                  <a:pt x="54863" y="71627"/>
                </a:lnTo>
                <a:lnTo>
                  <a:pt x="57911" y="68579"/>
                </a:lnTo>
                <a:lnTo>
                  <a:pt x="32003" y="68579"/>
                </a:lnTo>
                <a:lnTo>
                  <a:pt x="25907" y="65531"/>
                </a:lnTo>
                <a:lnTo>
                  <a:pt x="12191" y="32003"/>
                </a:lnTo>
                <a:lnTo>
                  <a:pt x="65531" y="32003"/>
                </a:lnTo>
                <a:lnTo>
                  <a:pt x="65531" y="27431"/>
                </a:lnTo>
                <a:lnTo>
                  <a:pt x="12191" y="27431"/>
                </a:lnTo>
                <a:lnTo>
                  <a:pt x="12191" y="19811"/>
                </a:lnTo>
                <a:lnTo>
                  <a:pt x="15239" y="15239"/>
                </a:lnTo>
                <a:lnTo>
                  <a:pt x="22859" y="7620"/>
                </a:lnTo>
                <a:lnTo>
                  <a:pt x="25907" y="6096"/>
                </a:lnTo>
                <a:lnTo>
                  <a:pt x="54101" y="6096"/>
                </a:lnTo>
                <a:lnTo>
                  <a:pt x="51815" y="3048"/>
                </a:lnTo>
                <a:lnTo>
                  <a:pt x="44195" y="0"/>
                </a:lnTo>
                <a:close/>
              </a:path>
              <a:path w="66039" h="82550">
                <a:moveTo>
                  <a:pt x="62483" y="50291"/>
                </a:moveTo>
                <a:lnTo>
                  <a:pt x="60959" y="56387"/>
                </a:lnTo>
                <a:lnTo>
                  <a:pt x="50291" y="67055"/>
                </a:lnTo>
                <a:lnTo>
                  <a:pt x="45719" y="68579"/>
                </a:lnTo>
                <a:lnTo>
                  <a:pt x="57911" y="68579"/>
                </a:lnTo>
                <a:lnTo>
                  <a:pt x="60959" y="65531"/>
                </a:lnTo>
                <a:lnTo>
                  <a:pt x="64007" y="59435"/>
                </a:lnTo>
                <a:lnTo>
                  <a:pt x="65531" y="51815"/>
                </a:lnTo>
                <a:lnTo>
                  <a:pt x="62483" y="50291"/>
                </a:lnTo>
                <a:close/>
              </a:path>
              <a:path w="66039" h="82550">
                <a:moveTo>
                  <a:pt x="54101" y="6096"/>
                </a:moveTo>
                <a:lnTo>
                  <a:pt x="33527" y="6096"/>
                </a:lnTo>
                <a:lnTo>
                  <a:pt x="42671" y="10667"/>
                </a:lnTo>
                <a:lnTo>
                  <a:pt x="45719" y="16763"/>
                </a:lnTo>
                <a:lnTo>
                  <a:pt x="47243" y="18287"/>
                </a:lnTo>
                <a:lnTo>
                  <a:pt x="47243" y="27431"/>
                </a:lnTo>
                <a:lnTo>
                  <a:pt x="65531" y="27431"/>
                </a:lnTo>
                <a:lnTo>
                  <a:pt x="65531" y="21335"/>
                </a:lnTo>
                <a:lnTo>
                  <a:pt x="62483" y="13715"/>
                </a:lnTo>
                <a:lnTo>
                  <a:pt x="56387" y="9144"/>
                </a:lnTo>
                <a:lnTo>
                  <a:pt x="5410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27604" y="2250948"/>
            <a:ext cx="81280" cy="121920"/>
          </a:xfrm>
          <a:custGeom>
            <a:avLst/>
            <a:gdLst/>
            <a:ahLst/>
            <a:cxnLst/>
            <a:rect l="l" t="t" r="r" b="b"/>
            <a:pathLst>
              <a:path w="81280" h="121919">
                <a:moveTo>
                  <a:pt x="44195" y="39624"/>
                </a:moveTo>
                <a:lnTo>
                  <a:pt x="36575" y="39624"/>
                </a:lnTo>
                <a:lnTo>
                  <a:pt x="28884" y="40481"/>
                </a:lnTo>
                <a:lnTo>
                  <a:pt x="2476" y="68008"/>
                </a:lnTo>
                <a:lnTo>
                  <a:pt x="0" y="83820"/>
                </a:lnTo>
                <a:lnTo>
                  <a:pt x="571" y="91535"/>
                </a:lnTo>
                <a:lnTo>
                  <a:pt x="22859" y="121920"/>
                </a:lnTo>
                <a:lnTo>
                  <a:pt x="35051" y="121920"/>
                </a:lnTo>
                <a:lnTo>
                  <a:pt x="39623" y="120396"/>
                </a:lnTo>
                <a:lnTo>
                  <a:pt x="45719" y="117348"/>
                </a:lnTo>
                <a:lnTo>
                  <a:pt x="50291" y="114300"/>
                </a:lnTo>
                <a:lnTo>
                  <a:pt x="51307" y="112775"/>
                </a:lnTo>
                <a:lnTo>
                  <a:pt x="33527" y="112775"/>
                </a:lnTo>
                <a:lnTo>
                  <a:pt x="27431" y="109727"/>
                </a:lnTo>
                <a:lnTo>
                  <a:pt x="15239" y="77724"/>
                </a:lnTo>
                <a:lnTo>
                  <a:pt x="15787" y="69389"/>
                </a:lnTo>
                <a:lnTo>
                  <a:pt x="30479" y="45720"/>
                </a:lnTo>
                <a:lnTo>
                  <a:pt x="53339" y="45720"/>
                </a:lnTo>
                <a:lnTo>
                  <a:pt x="44195" y="39624"/>
                </a:lnTo>
                <a:close/>
              </a:path>
              <a:path w="81280" h="121919">
                <a:moveTo>
                  <a:pt x="79247" y="109727"/>
                </a:moveTo>
                <a:lnTo>
                  <a:pt x="53339" y="109727"/>
                </a:lnTo>
                <a:lnTo>
                  <a:pt x="53339" y="121920"/>
                </a:lnTo>
                <a:lnTo>
                  <a:pt x="57912" y="121920"/>
                </a:lnTo>
                <a:lnTo>
                  <a:pt x="80771" y="111251"/>
                </a:lnTo>
                <a:lnTo>
                  <a:pt x="79247" y="109727"/>
                </a:lnTo>
                <a:close/>
              </a:path>
              <a:path w="81280" h="121919">
                <a:moveTo>
                  <a:pt x="67056" y="10668"/>
                </a:moveTo>
                <a:lnTo>
                  <a:pt x="50291" y="10668"/>
                </a:lnTo>
                <a:lnTo>
                  <a:pt x="53339" y="13715"/>
                </a:lnTo>
                <a:lnTo>
                  <a:pt x="53339" y="45720"/>
                </a:lnTo>
                <a:lnTo>
                  <a:pt x="41147" y="45720"/>
                </a:lnTo>
                <a:lnTo>
                  <a:pt x="47243" y="48768"/>
                </a:lnTo>
                <a:lnTo>
                  <a:pt x="53339" y="60959"/>
                </a:lnTo>
                <a:lnTo>
                  <a:pt x="53244" y="105251"/>
                </a:lnTo>
                <a:lnTo>
                  <a:pt x="48768" y="109727"/>
                </a:lnTo>
                <a:lnTo>
                  <a:pt x="44195" y="112775"/>
                </a:lnTo>
                <a:lnTo>
                  <a:pt x="51307" y="112775"/>
                </a:lnTo>
                <a:lnTo>
                  <a:pt x="53339" y="109727"/>
                </a:lnTo>
                <a:lnTo>
                  <a:pt x="70103" y="109727"/>
                </a:lnTo>
                <a:lnTo>
                  <a:pt x="70103" y="108203"/>
                </a:lnTo>
                <a:lnTo>
                  <a:pt x="68579" y="106679"/>
                </a:lnTo>
                <a:lnTo>
                  <a:pt x="68579" y="103631"/>
                </a:lnTo>
                <a:lnTo>
                  <a:pt x="67056" y="97535"/>
                </a:lnTo>
                <a:lnTo>
                  <a:pt x="67056" y="10668"/>
                </a:lnTo>
                <a:close/>
              </a:path>
              <a:path w="81280" h="121919">
                <a:moveTo>
                  <a:pt x="67056" y="0"/>
                </a:moveTo>
                <a:lnTo>
                  <a:pt x="64007" y="0"/>
                </a:lnTo>
                <a:lnTo>
                  <a:pt x="41147" y="9144"/>
                </a:lnTo>
                <a:lnTo>
                  <a:pt x="42671" y="12191"/>
                </a:lnTo>
                <a:lnTo>
                  <a:pt x="44195" y="10668"/>
                </a:lnTo>
                <a:lnTo>
                  <a:pt x="67056" y="10668"/>
                </a:lnTo>
                <a:lnTo>
                  <a:pt x="67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10711" y="2240280"/>
            <a:ext cx="82296" cy="132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52215" y="2272284"/>
            <a:ext cx="99060" cy="99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81527" y="2243328"/>
            <a:ext cx="115824" cy="128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70732" y="2250948"/>
            <a:ext cx="242315" cy="121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88891" y="2250948"/>
            <a:ext cx="103632" cy="1219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41291" y="2290572"/>
            <a:ext cx="382524" cy="82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92396" y="2240280"/>
            <a:ext cx="82295" cy="132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87723" y="2235708"/>
            <a:ext cx="129539" cy="1844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3231" y="3058668"/>
            <a:ext cx="637815" cy="1493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51560" y="3348228"/>
            <a:ext cx="2642616" cy="1554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0851" y="3808476"/>
            <a:ext cx="176784" cy="1554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1372" y="387705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 h="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99388" y="3637788"/>
            <a:ext cx="85343" cy="4770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72311" y="3637788"/>
            <a:ext cx="85343" cy="4770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82039" y="3988308"/>
            <a:ext cx="97535" cy="914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01852" y="366826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31063"/>
                </a:moveTo>
                <a:lnTo>
                  <a:pt x="3047" y="131063"/>
                </a:lnTo>
                <a:lnTo>
                  <a:pt x="3047" y="134111"/>
                </a:lnTo>
                <a:lnTo>
                  <a:pt x="51815" y="134111"/>
                </a:lnTo>
                <a:lnTo>
                  <a:pt x="51815" y="131063"/>
                </a:lnTo>
                <a:close/>
              </a:path>
              <a:path w="52069" h="134620">
                <a:moveTo>
                  <a:pt x="41147" y="129539"/>
                </a:moveTo>
                <a:lnTo>
                  <a:pt x="12191" y="129539"/>
                </a:lnTo>
                <a:lnTo>
                  <a:pt x="9143" y="131063"/>
                </a:lnTo>
                <a:lnTo>
                  <a:pt x="45719" y="131063"/>
                </a:lnTo>
                <a:lnTo>
                  <a:pt x="41147" y="129539"/>
                </a:lnTo>
                <a:close/>
              </a:path>
              <a:path w="52069" h="134620">
                <a:moveTo>
                  <a:pt x="35051" y="15239"/>
                </a:moveTo>
                <a:lnTo>
                  <a:pt x="13715" y="15239"/>
                </a:lnTo>
                <a:lnTo>
                  <a:pt x="18287" y="19811"/>
                </a:lnTo>
                <a:lnTo>
                  <a:pt x="18287" y="24383"/>
                </a:lnTo>
                <a:lnTo>
                  <a:pt x="19811" y="30479"/>
                </a:lnTo>
                <a:lnTo>
                  <a:pt x="19811" y="118871"/>
                </a:lnTo>
                <a:lnTo>
                  <a:pt x="18287" y="123443"/>
                </a:lnTo>
                <a:lnTo>
                  <a:pt x="18287" y="124967"/>
                </a:lnTo>
                <a:lnTo>
                  <a:pt x="16763" y="126491"/>
                </a:lnTo>
                <a:lnTo>
                  <a:pt x="16763" y="128015"/>
                </a:lnTo>
                <a:lnTo>
                  <a:pt x="13715" y="129539"/>
                </a:lnTo>
                <a:lnTo>
                  <a:pt x="39623" y="129539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25880" y="3910584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5" h="45720">
                <a:moveTo>
                  <a:pt x="24383" y="16764"/>
                </a:moveTo>
                <a:lnTo>
                  <a:pt x="16763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4384"/>
                </a:lnTo>
                <a:lnTo>
                  <a:pt x="0" y="41148"/>
                </a:lnTo>
                <a:lnTo>
                  <a:pt x="0" y="45720"/>
                </a:lnTo>
                <a:lnTo>
                  <a:pt x="24383" y="22860"/>
                </a:lnTo>
                <a:lnTo>
                  <a:pt x="24383" y="16764"/>
                </a:lnTo>
                <a:close/>
              </a:path>
              <a:path w="24765" h="45720">
                <a:moveTo>
                  <a:pt x="15239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7" y="3048"/>
                </a:lnTo>
                <a:lnTo>
                  <a:pt x="1523" y="4572"/>
                </a:lnTo>
                <a:lnTo>
                  <a:pt x="0" y="7620"/>
                </a:lnTo>
                <a:lnTo>
                  <a:pt x="0" y="12192"/>
                </a:lnTo>
                <a:lnTo>
                  <a:pt x="1523" y="15240"/>
                </a:lnTo>
                <a:lnTo>
                  <a:pt x="6095" y="19812"/>
                </a:lnTo>
                <a:lnTo>
                  <a:pt x="10667" y="19812"/>
                </a:lnTo>
                <a:lnTo>
                  <a:pt x="10667" y="18288"/>
                </a:lnTo>
                <a:lnTo>
                  <a:pt x="12191" y="18288"/>
                </a:lnTo>
                <a:lnTo>
                  <a:pt x="13715" y="16764"/>
                </a:lnTo>
                <a:lnTo>
                  <a:pt x="24383" y="16764"/>
                </a:lnTo>
                <a:lnTo>
                  <a:pt x="24383" y="7620"/>
                </a:lnTo>
                <a:lnTo>
                  <a:pt x="18287" y="152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11679" y="3808476"/>
            <a:ext cx="185927" cy="155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281427" y="3713988"/>
            <a:ext cx="53340" cy="277495"/>
          </a:xfrm>
          <a:custGeom>
            <a:avLst/>
            <a:gdLst/>
            <a:ahLst/>
            <a:cxnLst/>
            <a:rect l="l" t="t" r="r" b="b"/>
            <a:pathLst>
              <a:path w="53339" h="277495">
                <a:moveTo>
                  <a:pt x="53340" y="0"/>
                </a:moveTo>
                <a:lnTo>
                  <a:pt x="23193" y="28979"/>
                </a:lnTo>
                <a:lnTo>
                  <a:pt x="16764" y="57912"/>
                </a:lnTo>
                <a:lnTo>
                  <a:pt x="16764" y="65532"/>
                </a:lnTo>
                <a:lnTo>
                  <a:pt x="18288" y="73151"/>
                </a:lnTo>
                <a:lnTo>
                  <a:pt x="21336" y="91440"/>
                </a:lnTo>
                <a:lnTo>
                  <a:pt x="21336" y="111251"/>
                </a:lnTo>
                <a:lnTo>
                  <a:pt x="19812" y="117348"/>
                </a:lnTo>
                <a:lnTo>
                  <a:pt x="16764" y="123444"/>
                </a:lnTo>
                <a:lnTo>
                  <a:pt x="12192" y="129540"/>
                </a:lnTo>
                <a:lnTo>
                  <a:pt x="7620" y="134112"/>
                </a:lnTo>
                <a:lnTo>
                  <a:pt x="0" y="135636"/>
                </a:lnTo>
                <a:lnTo>
                  <a:pt x="0" y="141732"/>
                </a:lnTo>
                <a:lnTo>
                  <a:pt x="7620" y="143256"/>
                </a:lnTo>
                <a:lnTo>
                  <a:pt x="13716" y="147828"/>
                </a:lnTo>
                <a:lnTo>
                  <a:pt x="19812" y="160020"/>
                </a:lnTo>
                <a:lnTo>
                  <a:pt x="21336" y="166116"/>
                </a:lnTo>
                <a:lnTo>
                  <a:pt x="21336" y="185928"/>
                </a:lnTo>
                <a:lnTo>
                  <a:pt x="18288" y="204216"/>
                </a:lnTo>
                <a:lnTo>
                  <a:pt x="18375" y="220980"/>
                </a:lnTo>
                <a:lnTo>
                  <a:pt x="32551" y="264080"/>
                </a:lnTo>
                <a:lnTo>
                  <a:pt x="53340" y="277368"/>
                </a:lnTo>
                <a:lnTo>
                  <a:pt x="53340" y="271272"/>
                </a:lnTo>
                <a:lnTo>
                  <a:pt x="45720" y="268224"/>
                </a:lnTo>
                <a:lnTo>
                  <a:pt x="39624" y="263651"/>
                </a:lnTo>
                <a:lnTo>
                  <a:pt x="33528" y="251460"/>
                </a:lnTo>
                <a:lnTo>
                  <a:pt x="32004" y="243840"/>
                </a:lnTo>
                <a:lnTo>
                  <a:pt x="32004" y="220980"/>
                </a:lnTo>
                <a:lnTo>
                  <a:pt x="35052" y="202692"/>
                </a:lnTo>
                <a:lnTo>
                  <a:pt x="34930" y="185928"/>
                </a:lnTo>
                <a:lnTo>
                  <a:pt x="20002" y="147637"/>
                </a:lnTo>
                <a:lnTo>
                  <a:pt x="7620" y="138684"/>
                </a:lnTo>
                <a:lnTo>
                  <a:pt x="14168" y="134064"/>
                </a:lnTo>
                <a:lnTo>
                  <a:pt x="34742" y="96131"/>
                </a:lnTo>
                <a:lnTo>
                  <a:pt x="35052" y="74675"/>
                </a:lnTo>
                <a:lnTo>
                  <a:pt x="33528" y="65532"/>
                </a:lnTo>
                <a:lnTo>
                  <a:pt x="32004" y="54864"/>
                </a:lnTo>
                <a:lnTo>
                  <a:pt x="30480" y="47244"/>
                </a:lnTo>
                <a:lnTo>
                  <a:pt x="30480" y="33528"/>
                </a:lnTo>
                <a:lnTo>
                  <a:pt x="36576" y="18288"/>
                </a:lnTo>
                <a:lnTo>
                  <a:pt x="41148" y="12192"/>
                </a:lnTo>
                <a:lnTo>
                  <a:pt x="45720" y="7620"/>
                </a:lnTo>
                <a:lnTo>
                  <a:pt x="53340" y="6096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93135" y="3713988"/>
            <a:ext cx="53340" cy="277495"/>
          </a:xfrm>
          <a:custGeom>
            <a:avLst/>
            <a:gdLst/>
            <a:ahLst/>
            <a:cxnLst/>
            <a:rect l="l" t="t" r="r" b="b"/>
            <a:pathLst>
              <a:path w="53339" h="277495">
                <a:moveTo>
                  <a:pt x="0" y="0"/>
                </a:moveTo>
                <a:lnTo>
                  <a:pt x="0" y="6096"/>
                </a:lnTo>
                <a:lnTo>
                  <a:pt x="7619" y="9144"/>
                </a:lnTo>
                <a:lnTo>
                  <a:pt x="13715" y="13716"/>
                </a:lnTo>
                <a:lnTo>
                  <a:pt x="19812" y="25908"/>
                </a:lnTo>
                <a:lnTo>
                  <a:pt x="22859" y="33528"/>
                </a:lnTo>
                <a:lnTo>
                  <a:pt x="22752" y="47886"/>
                </a:lnTo>
                <a:lnTo>
                  <a:pt x="19812" y="65532"/>
                </a:lnTo>
                <a:lnTo>
                  <a:pt x="19812" y="74675"/>
                </a:lnTo>
                <a:lnTo>
                  <a:pt x="18287" y="82296"/>
                </a:lnTo>
                <a:lnTo>
                  <a:pt x="18287" y="88392"/>
                </a:lnTo>
                <a:lnTo>
                  <a:pt x="33337" y="129159"/>
                </a:lnTo>
                <a:lnTo>
                  <a:pt x="45719" y="138684"/>
                </a:lnTo>
                <a:lnTo>
                  <a:pt x="39195" y="142660"/>
                </a:lnTo>
                <a:lnTo>
                  <a:pt x="18835" y="181236"/>
                </a:lnTo>
                <a:lnTo>
                  <a:pt x="18287" y="188975"/>
                </a:lnTo>
                <a:lnTo>
                  <a:pt x="18287" y="195072"/>
                </a:lnTo>
                <a:lnTo>
                  <a:pt x="19812" y="202692"/>
                </a:lnTo>
                <a:lnTo>
                  <a:pt x="19812" y="211836"/>
                </a:lnTo>
                <a:lnTo>
                  <a:pt x="21336" y="222504"/>
                </a:lnTo>
                <a:lnTo>
                  <a:pt x="22859" y="230124"/>
                </a:lnTo>
                <a:lnTo>
                  <a:pt x="22859" y="243840"/>
                </a:lnTo>
                <a:lnTo>
                  <a:pt x="16763" y="259080"/>
                </a:lnTo>
                <a:lnTo>
                  <a:pt x="12191" y="265175"/>
                </a:lnTo>
                <a:lnTo>
                  <a:pt x="7619" y="269748"/>
                </a:lnTo>
                <a:lnTo>
                  <a:pt x="0" y="271272"/>
                </a:lnTo>
                <a:lnTo>
                  <a:pt x="0" y="277368"/>
                </a:lnTo>
                <a:lnTo>
                  <a:pt x="30146" y="247745"/>
                </a:lnTo>
                <a:lnTo>
                  <a:pt x="36575" y="219456"/>
                </a:lnTo>
                <a:lnTo>
                  <a:pt x="36575" y="211836"/>
                </a:lnTo>
                <a:lnTo>
                  <a:pt x="35051" y="204216"/>
                </a:lnTo>
                <a:lnTo>
                  <a:pt x="33527" y="195072"/>
                </a:lnTo>
                <a:lnTo>
                  <a:pt x="32003" y="184404"/>
                </a:lnTo>
                <a:lnTo>
                  <a:pt x="32003" y="166116"/>
                </a:lnTo>
                <a:lnTo>
                  <a:pt x="33527" y="158496"/>
                </a:lnTo>
                <a:lnTo>
                  <a:pt x="36575" y="152400"/>
                </a:lnTo>
                <a:lnTo>
                  <a:pt x="45719" y="143256"/>
                </a:lnTo>
                <a:lnTo>
                  <a:pt x="53339" y="141732"/>
                </a:lnTo>
                <a:lnTo>
                  <a:pt x="53339" y="135636"/>
                </a:lnTo>
                <a:lnTo>
                  <a:pt x="45719" y="134112"/>
                </a:lnTo>
                <a:lnTo>
                  <a:pt x="39624" y="129540"/>
                </a:lnTo>
                <a:lnTo>
                  <a:pt x="33527" y="117348"/>
                </a:lnTo>
                <a:lnTo>
                  <a:pt x="32003" y="111251"/>
                </a:lnTo>
                <a:lnTo>
                  <a:pt x="32003" y="91440"/>
                </a:lnTo>
                <a:lnTo>
                  <a:pt x="36575" y="64008"/>
                </a:lnTo>
                <a:lnTo>
                  <a:pt x="36575" y="57912"/>
                </a:lnTo>
                <a:lnTo>
                  <a:pt x="25907" y="19812"/>
                </a:lnTo>
                <a:lnTo>
                  <a:pt x="7691" y="28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766060" y="3785616"/>
            <a:ext cx="190500" cy="184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72511" y="3788664"/>
            <a:ext cx="53340" cy="181610"/>
          </a:xfrm>
          <a:custGeom>
            <a:avLst/>
            <a:gdLst/>
            <a:ahLst/>
            <a:cxnLst/>
            <a:rect l="l" t="t" r="r" b="b"/>
            <a:pathLst>
              <a:path w="53339" h="181610">
                <a:moveTo>
                  <a:pt x="53339" y="0"/>
                </a:moveTo>
                <a:lnTo>
                  <a:pt x="22907" y="23574"/>
                </a:lnTo>
                <a:lnTo>
                  <a:pt x="3619" y="61341"/>
                </a:lnTo>
                <a:lnTo>
                  <a:pt x="0" y="89916"/>
                </a:lnTo>
                <a:lnTo>
                  <a:pt x="547" y="100179"/>
                </a:lnTo>
                <a:lnTo>
                  <a:pt x="11596" y="139279"/>
                </a:lnTo>
                <a:lnTo>
                  <a:pt x="40005" y="172783"/>
                </a:lnTo>
                <a:lnTo>
                  <a:pt x="53339" y="181356"/>
                </a:lnTo>
                <a:lnTo>
                  <a:pt x="53339" y="176784"/>
                </a:lnTo>
                <a:lnTo>
                  <a:pt x="41148" y="167640"/>
                </a:lnTo>
                <a:lnTo>
                  <a:pt x="38100" y="163068"/>
                </a:lnTo>
                <a:lnTo>
                  <a:pt x="33527" y="156972"/>
                </a:lnTo>
                <a:lnTo>
                  <a:pt x="27431" y="147828"/>
                </a:lnTo>
                <a:lnTo>
                  <a:pt x="25907" y="141732"/>
                </a:lnTo>
                <a:lnTo>
                  <a:pt x="22860" y="134112"/>
                </a:lnTo>
                <a:lnTo>
                  <a:pt x="18287" y="88392"/>
                </a:lnTo>
                <a:lnTo>
                  <a:pt x="18573" y="78366"/>
                </a:lnTo>
                <a:lnTo>
                  <a:pt x="19431" y="68770"/>
                </a:lnTo>
                <a:lnTo>
                  <a:pt x="20859" y="59459"/>
                </a:lnTo>
                <a:lnTo>
                  <a:pt x="22860" y="50292"/>
                </a:lnTo>
                <a:lnTo>
                  <a:pt x="24526" y="42338"/>
                </a:lnTo>
                <a:lnTo>
                  <a:pt x="47886" y="7405"/>
                </a:lnTo>
                <a:lnTo>
                  <a:pt x="53339" y="4572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325623" y="3791712"/>
            <a:ext cx="53340" cy="135890"/>
          </a:xfrm>
          <a:custGeom>
            <a:avLst/>
            <a:gdLst/>
            <a:ahLst/>
            <a:cxnLst/>
            <a:rect l="l" t="t" r="r" b="b"/>
            <a:pathLst>
              <a:path w="53339" h="135889">
                <a:moveTo>
                  <a:pt x="53339" y="131064"/>
                </a:moveTo>
                <a:lnTo>
                  <a:pt x="3048" y="131064"/>
                </a:lnTo>
                <a:lnTo>
                  <a:pt x="3048" y="135636"/>
                </a:lnTo>
                <a:lnTo>
                  <a:pt x="53339" y="135636"/>
                </a:lnTo>
                <a:lnTo>
                  <a:pt x="53339" y="131064"/>
                </a:lnTo>
                <a:close/>
              </a:path>
              <a:path w="53339" h="135889">
                <a:moveTo>
                  <a:pt x="36575" y="16764"/>
                </a:moveTo>
                <a:lnTo>
                  <a:pt x="15239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2860"/>
                </a:lnTo>
                <a:lnTo>
                  <a:pt x="19812" y="24384"/>
                </a:lnTo>
                <a:lnTo>
                  <a:pt x="19812" y="124968"/>
                </a:lnTo>
                <a:lnTo>
                  <a:pt x="18287" y="126492"/>
                </a:lnTo>
                <a:lnTo>
                  <a:pt x="18287" y="128016"/>
                </a:lnTo>
                <a:lnTo>
                  <a:pt x="16763" y="129540"/>
                </a:lnTo>
                <a:lnTo>
                  <a:pt x="15239" y="129540"/>
                </a:lnTo>
                <a:lnTo>
                  <a:pt x="13715" y="131064"/>
                </a:lnTo>
                <a:lnTo>
                  <a:pt x="42671" y="131064"/>
                </a:lnTo>
                <a:lnTo>
                  <a:pt x="41148" y="129540"/>
                </a:lnTo>
                <a:lnTo>
                  <a:pt x="38100" y="128016"/>
                </a:lnTo>
                <a:lnTo>
                  <a:pt x="36575" y="124968"/>
                </a:lnTo>
                <a:lnTo>
                  <a:pt x="36575" y="16764"/>
                </a:lnTo>
                <a:close/>
              </a:path>
              <a:path w="53339" h="135889">
                <a:moveTo>
                  <a:pt x="36575" y="0"/>
                </a:moveTo>
                <a:lnTo>
                  <a:pt x="33527" y="0"/>
                </a:lnTo>
                <a:lnTo>
                  <a:pt x="0" y="16764"/>
                </a:lnTo>
                <a:lnTo>
                  <a:pt x="1524" y="19812"/>
                </a:lnTo>
                <a:lnTo>
                  <a:pt x="6095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38044" y="38747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70404" y="3880104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4"/>
                </a:lnTo>
                <a:lnTo>
                  <a:pt x="9143" y="47244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423160" y="38755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70404" y="3825240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70860" y="3910584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20">
                <a:moveTo>
                  <a:pt x="24383" y="16764"/>
                </a:moveTo>
                <a:lnTo>
                  <a:pt x="16763" y="16764"/>
                </a:lnTo>
                <a:lnTo>
                  <a:pt x="16763" y="24384"/>
                </a:lnTo>
                <a:lnTo>
                  <a:pt x="15239" y="28955"/>
                </a:lnTo>
                <a:lnTo>
                  <a:pt x="12191" y="33527"/>
                </a:lnTo>
                <a:lnTo>
                  <a:pt x="9143" y="36575"/>
                </a:lnTo>
                <a:lnTo>
                  <a:pt x="4571" y="39624"/>
                </a:lnTo>
                <a:lnTo>
                  <a:pt x="0" y="41148"/>
                </a:lnTo>
                <a:lnTo>
                  <a:pt x="0" y="45720"/>
                </a:lnTo>
                <a:lnTo>
                  <a:pt x="7619" y="42672"/>
                </a:lnTo>
                <a:lnTo>
                  <a:pt x="13715" y="38100"/>
                </a:lnTo>
                <a:lnTo>
                  <a:pt x="22859" y="28955"/>
                </a:lnTo>
                <a:lnTo>
                  <a:pt x="24383" y="22860"/>
                </a:lnTo>
                <a:lnTo>
                  <a:pt x="24383" y="16764"/>
                </a:lnTo>
                <a:close/>
              </a:path>
              <a:path w="24764" h="45720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8"/>
                </a:lnTo>
                <a:lnTo>
                  <a:pt x="0" y="4572"/>
                </a:lnTo>
                <a:lnTo>
                  <a:pt x="0" y="15240"/>
                </a:lnTo>
                <a:lnTo>
                  <a:pt x="3047" y="18288"/>
                </a:lnTo>
                <a:lnTo>
                  <a:pt x="6095" y="19812"/>
                </a:lnTo>
                <a:lnTo>
                  <a:pt x="9143" y="19812"/>
                </a:lnTo>
                <a:lnTo>
                  <a:pt x="10667" y="18288"/>
                </a:lnTo>
                <a:lnTo>
                  <a:pt x="12191" y="18288"/>
                </a:lnTo>
                <a:lnTo>
                  <a:pt x="13715" y="16764"/>
                </a:lnTo>
                <a:lnTo>
                  <a:pt x="24383" y="16764"/>
                </a:lnTo>
                <a:lnTo>
                  <a:pt x="24383" y="12192"/>
                </a:lnTo>
                <a:lnTo>
                  <a:pt x="22859" y="7620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99332" y="3808476"/>
            <a:ext cx="176783" cy="1554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59935" y="3713988"/>
            <a:ext cx="52069" cy="277495"/>
          </a:xfrm>
          <a:custGeom>
            <a:avLst/>
            <a:gdLst/>
            <a:ahLst/>
            <a:cxnLst/>
            <a:rect l="l" t="t" r="r" b="b"/>
            <a:pathLst>
              <a:path w="52070" h="277495">
                <a:moveTo>
                  <a:pt x="51815" y="0"/>
                </a:moveTo>
                <a:lnTo>
                  <a:pt x="21907" y="28979"/>
                </a:lnTo>
                <a:lnTo>
                  <a:pt x="16763" y="57912"/>
                </a:lnTo>
                <a:lnTo>
                  <a:pt x="16763" y="73151"/>
                </a:lnTo>
                <a:lnTo>
                  <a:pt x="19812" y="91440"/>
                </a:lnTo>
                <a:lnTo>
                  <a:pt x="21336" y="99060"/>
                </a:lnTo>
                <a:lnTo>
                  <a:pt x="21336" y="111251"/>
                </a:lnTo>
                <a:lnTo>
                  <a:pt x="15239" y="123444"/>
                </a:lnTo>
                <a:lnTo>
                  <a:pt x="10667" y="129540"/>
                </a:lnTo>
                <a:lnTo>
                  <a:pt x="6096" y="134112"/>
                </a:lnTo>
                <a:lnTo>
                  <a:pt x="0" y="135636"/>
                </a:lnTo>
                <a:lnTo>
                  <a:pt x="0" y="141732"/>
                </a:lnTo>
                <a:lnTo>
                  <a:pt x="6096" y="143256"/>
                </a:lnTo>
                <a:lnTo>
                  <a:pt x="12191" y="147828"/>
                </a:lnTo>
                <a:lnTo>
                  <a:pt x="15239" y="153924"/>
                </a:lnTo>
                <a:lnTo>
                  <a:pt x="19812" y="160020"/>
                </a:lnTo>
                <a:lnTo>
                  <a:pt x="21336" y="166116"/>
                </a:lnTo>
                <a:lnTo>
                  <a:pt x="21336" y="178308"/>
                </a:lnTo>
                <a:lnTo>
                  <a:pt x="19812" y="185928"/>
                </a:lnTo>
                <a:lnTo>
                  <a:pt x="16763" y="204216"/>
                </a:lnTo>
                <a:lnTo>
                  <a:pt x="21907" y="247745"/>
                </a:lnTo>
                <a:lnTo>
                  <a:pt x="51815" y="277368"/>
                </a:lnTo>
                <a:lnTo>
                  <a:pt x="51815" y="271272"/>
                </a:lnTo>
                <a:lnTo>
                  <a:pt x="44196" y="268224"/>
                </a:lnTo>
                <a:lnTo>
                  <a:pt x="39624" y="263651"/>
                </a:lnTo>
                <a:lnTo>
                  <a:pt x="35051" y="257556"/>
                </a:lnTo>
                <a:lnTo>
                  <a:pt x="32003" y="251460"/>
                </a:lnTo>
                <a:lnTo>
                  <a:pt x="30479" y="243840"/>
                </a:lnTo>
                <a:lnTo>
                  <a:pt x="30479" y="220980"/>
                </a:lnTo>
                <a:lnTo>
                  <a:pt x="33527" y="202692"/>
                </a:lnTo>
                <a:lnTo>
                  <a:pt x="33406" y="185928"/>
                </a:lnTo>
                <a:lnTo>
                  <a:pt x="19240" y="147637"/>
                </a:lnTo>
                <a:lnTo>
                  <a:pt x="7619" y="138684"/>
                </a:lnTo>
                <a:lnTo>
                  <a:pt x="13287" y="134064"/>
                </a:lnTo>
                <a:lnTo>
                  <a:pt x="33218" y="96131"/>
                </a:lnTo>
                <a:lnTo>
                  <a:pt x="33527" y="74675"/>
                </a:lnTo>
                <a:lnTo>
                  <a:pt x="32003" y="65532"/>
                </a:lnTo>
                <a:lnTo>
                  <a:pt x="30479" y="54864"/>
                </a:lnTo>
                <a:lnTo>
                  <a:pt x="30479" y="33528"/>
                </a:lnTo>
                <a:lnTo>
                  <a:pt x="32003" y="25908"/>
                </a:lnTo>
                <a:lnTo>
                  <a:pt x="35051" y="18288"/>
                </a:lnTo>
                <a:lnTo>
                  <a:pt x="39624" y="12192"/>
                </a:lnTo>
                <a:lnTo>
                  <a:pt x="44196" y="7620"/>
                </a:lnTo>
                <a:lnTo>
                  <a:pt x="51815" y="609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02252" y="3713988"/>
            <a:ext cx="52069" cy="277495"/>
          </a:xfrm>
          <a:custGeom>
            <a:avLst/>
            <a:gdLst/>
            <a:ahLst/>
            <a:cxnLst/>
            <a:rect l="l" t="t" r="r" b="b"/>
            <a:pathLst>
              <a:path w="52070" h="277495">
                <a:moveTo>
                  <a:pt x="0" y="0"/>
                </a:moveTo>
                <a:lnTo>
                  <a:pt x="0" y="6096"/>
                </a:lnTo>
                <a:lnTo>
                  <a:pt x="6096" y="9144"/>
                </a:lnTo>
                <a:lnTo>
                  <a:pt x="12192" y="13716"/>
                </a:lnTo>
                <a:lnTo>
                  <a:pt x="15239" y="19812"/>
                </a:lnTo>
                <a:lnTo>
                  <a:pt x="19812" y="25908"/>
                </a:lnTo>
                <a:lnTo>
                  <a:pt x="21336" y="33528"/>
                </a:lnTo>
                <a:lnTo>
                  <a:pt x="21228" y="47886"/>
                </a:lnTo>
                <a:lnTo>
                  <a:pt x="19812" y="56388"/>
                </a:lnTo>
                <a:lnTo>
                  <a:pt x="19812" y="65532"/>
                </a:lnTo>
                <a:lnTo>
                  <a:pt x="18287" y="74675"/>
                </a:lnTo>
                <a:lnTo>
                  <a:pt x="16763" y="82296"/>
                </a:lnTo>
                <a:lnTo>
                  <a:pt x="16763" y="88392"/>
                </a:lnTo>
                <a:lnTo>
                  <a:pt x="32575" y="129159"/>
                </a:lnTo>
                <a:lnTo>
                  <a:pt x="44196" y="138684"/>
                </a:lnTo>
                <a:lnTo>
                  <a:pt x="37885" y="142660"/>
                </a:lnTo>
                <a:lnTo>
                  <a:pt x="18597" y="181236"/>
                </a:lnTo>
                <a:lnTo>
                  <a:pt x="18287" y="188975"/>
                </a:lnTo>
                <a:lnTo>
                  <a:pt x="18287" y="202692"/>
                </a:lnTo>
                <a:lnTo>
                  <a:pt x="19812" y="211836"/>
                </a:lnTo>
                <a:lnTo>
                  <a:pt x="21336" y="222504"/>
                </a:lnTo>
                <a:lnTo>
                  <a:pt x="21336" y="243840"/>
                </a:lnTo>
                <a:lnTo>
                  <a:pt x="19812" y="251460"/>
                </a:lnTo>
                <a:lnTo>
                  <a:pt x="15239" y="259080"/>
                </a:lnTo>
                <a:lnTo>
                  <a:pt x="12192" y="265175"/>
                </a:lnTo>
                <a:lnTo>
                  <a:pt x="6096" y="269748"/>
                </a:lnTo>
                <a:lnTo>
                  <a:pt x="0" y="271272"/>
                </a:lnTo>
                <a:lnTo>
                  <a:pt x="0" y="277368"/>
                </a:lnTo>
                <a:lnTo>
                  <a:pt x="29265" y="247745"/>
                </a:lnTo>
                <a:lnTo>
                  <a:pt x="35051" y="219456"/>
                </a:lnTo>
                <a:lnTo>
                  <a:pt x="35051" y="204216"/>
                </a:lnTo>
                <a:lnTo>
                  <a:pt x="33527" y="195072"/>
                </a:lnTo>
                <a:lnTo>
                  <a:pt x="32003" y="184404"/>
                </a:lnTo>
                <a:lnTo>
                  <a:pt x="30480" y="178308"/>
                </a:lnTo>
                <a:lnTo>
                  <a:pt x="30480" y="166116"/>
                </a:lnTo>
                <a:lnTo>
                  <a:pt x="32003" y="158496"/>
                </a:lnTo>
                <a:lnTo>
                  <a:pt x="36575" y="152400"/>
                </a:lnTo>
                <a:lnTo>
                  <a:pt x="39624" y="147828"/>
                </a:lnTo>
                <a:lnTo>
                  <a:pt x="45720" y="143256"/>
                </a:lnTo>
                <a:lnTo>
                  <a:pt x="51815" y="141732"/>
                </a:lnTo>
                <a:lnTo>
                  <a:pt x="51815" y="135636"/>
                </a:lnTo>
                <a:lnTo>
                  <a:pt x="30480" y="111251"/>
                </a:lnTo>
                <a:lnTo>
                  <a:pt x="30480" y="99060"/>
                </a:lnTo>
                <a:lnTo>
                  <a:pt x="32003" y="91440"/>
                </a:lnTo>
                <a:lnTo>
                  <a:pt x="32003" y="82296"/>
                </a:lnTo>
                <a:lnTo>
                  <a:pt x="35051" y="64008"/>
                </a:lnTo>
                <a:lnTo>
                  <a:pt x="34961" y="56388"/>
                </a:lnTo>
                <a:lnTo>
                  <a:pt x="34456" y="47886"/>
                </a:lnTo>
                <a:lnTo>
                  <a:pt x="19288" y="12644"/>
                </a:lnTo>
                <a:lnTo>
                  <a:pt x="6810" y="28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04132" y="3761232"/>
            <a:ext cx="158495" cy="1661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67784" y="3910584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7" y="16764"/>
                </a:moveTo>
                <a:lnTo>
                  <a:pt x="16763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4384"/>
                </a:lnTo>
                <a:lnTo>
                  <a:pt x="0" y="41148"/>
                </a:lnTo>
                <a:lnTo>
                  <a:pt x="0" y="45720"/>
                </a:lnTo>
                <a:lnTo>
                  <a:pt x="25907" y="22860"/>
                </a:lnTo>
                <a:lnTo>
                  <a:pt x="25907" y="16764"/>
                </a:lnTo>
                <a:close/>
              </a:path>
              <a:path w="26035" h="45720">
                <a:moveTo>
                  <a:pt x="15239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2"/>
                </a:lnTo>
                <a:lnTo>
                  <a:pt x="1524" y="15240"/>
                </a:lnTo>
                <a:lnTo>
                  <a:pt x="6095" y="19812"/>
                </a:lnTo>
                <a:lnTo>
                  <a:pt x="10667" y="19812"/>
                </a:lnTo>
                <a:lnTo>
                  <a:pt x="10667" y="18288"/>
                </a:lnTo>
                <a:lnTo>
                  <a:pt x="12191" y="18288"/>
                </a:lnTo>
                <a:lnTo>
                  <a:pt x="13715" y="16764"/>
                </a:lnTo>
                <a:lnTo>
                  <a:pt x="25907" y="16764"/>
                </a:lnTo>
                <a:lnTo>
                  <a:pt x="25907" y="12192"/>
                </a:lnTo>
                <a:lnTo>
                  <a:pt x="24383" y="7620"/>
                </a:lnTo>
                <a:lnTo>
                  <a:pt x="18287" y="152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183123" y="3808476"/>
            <a:ext cx="187451" cy="1554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498591" y="3866388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39">
                <a:moveTo>
                  <a:pt x="0" y="15239"/>
                </a:moveTo>
                <a:lnTo>
                  <a:pt x="2743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526023" y="3869435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0" y="0"/>
                </a:moveTo>
                <a:lnTo>
                  <a:pt x="38099" y="65531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567171" y="3745992"/>
            <a:ext cx="47625" cy="189230"/>
          </a:xfrm>
          <a:custGeom>
            <a:avLst/>
            <a:gdLst/>
            <a:ahLst/>
            <a:cxnLst/>
            <a:rect l="l" t="t" r="r" b="b"/>
            <a:pathLst>
              <a:path w="47625" h="189229">
                <a:moveTo>
                  <a:pt x="0" y="188975"/>
                </a:moveTo>
                <a:lnTo>
                  <a:pt x="4724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614415" y="3745992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 h="0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169151" y="3866388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15239"/>
                </a:moveTo>
                <a:lnTo>
                  <a:pt x="2590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195059" y="3869435"/>
            <a:ext cx="40005" cy="66040"/>
          </a:xfrm>
          <a:custGeom>
            <a:avLst/>
            <a:gdLst/>
            <a:ahLst/>
            <a:cxnLst/>
            <a:rect l="l" t="t" r="r" b="b"/>
            <a:pathLst>
              <a:path w="40004" h="66039">
                <a:moveTo>
                  <a:pt x="0" y="0"/>
                </a:moveTo>
                <a:lnTo>
                  <a:pt x="39623" y="65531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37732" y="3745992"/>
            <a:ext cx="47625" cy="189230"/>
          </a:xfrm>
          <a:custGeom>
            <a:avLst/>
            <a:gdLst/>
            <a:ahLst/>
            <a:cxnLst/>
            <a:rect l="l" t="t" r="r" b="b"/>
            <a:pathLst>
              <a:path w="47625" h="189229">
                <a:moveTo>
                  <a:pt x="0" y="188975"/>
                </a:moveTo>
                <a:lnTo>
                  <a:pt x="4724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284975" y="374599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452871" y="3713988"/>
            <a:ext cx="53340" cy="280670"/>
          </a:xfrm>
          <a:custGeom>
            <a:avLst/>
            <a:gdLst/>
            <a:ahLst/>
            <a:cxnLst/>
            <a:rect l="l" t="t" r="r" b="b"/>
            <a:pathLst>
              <a:path w="53339" h="280670">
                <a:moveTo>
                  <a:pt x="41148" y="0"/>
                </a:moveTo>
                <a:lnTo>
                  <a:pt x="33393" y="0"/>
                </a:lnTo>
                <a:lnTo>
                  <a:pt x="32551" y="881"/>
                </a:lnTo>
                <a:lnTo>
                  <a:pt x="17359" y="37861"/>
                </a:lnTo>
                <a:lnTo>
                  <a:pt x="16763" y="48768"/>
                </a:lnTo>
                <a:lnTo>
                  <a:pt x="17025" y="54530"/>
                </a:lnTo>
                <a:lnTo>
                  <a:pt x="17716" y="60578"/>
                </a:lnTo>
                <a:lnTo>
                  <a:pt x="19812" y="74675"/>
                </a:lnTo>
                <a:lnTo>
                  <a:pt x="21336" y="85344"/>
                </a:lnTo>
                <a:lnTo>
                  <a:pt x="21336" y="105156"/>
                </a:lnTo>
                <a:lnTo>
                  <a:pt x="19812" y="112775"/>
                </a:lnTo>
                <a:lnTo>
                  <a:pt x="15239" y="118872"/>
                </a:lnTo>
                <a:lnTo>
                  <a:pt x="12191" y="124968"/>
                </a:lnTo>
                <a:lnTo>
                  <a:pt x="7619" y="129540"/>
                </a:lnTo>
                <a:lnTo>
                  <a:pt x="0" y="131064"/>
                </a:lnTo>
                <a:lnTo>
                  <a:pt x="0" y="137160"/>
                </a:lnTo>
                <a:lnTo>
                  <a:pt x="21336" y="163068"/>
                </a:lnTo>
                <a:lnTo>
                  <a:pt x="21336" y="184404"/>
                </a:lnTo>
                <a:lnTo>
                  <a:pt x="19812" y="193548"/>
                </a:lnTo>
                <a:lnTo>
                  <a:pt x="17716" y="207645"/>
                </a:lnTo>
                <a:lnTo>
                  <a:pt x="17025" y="213693"/>
                </a:lnTo>
                <a:lnTo>
                  <a:pt x="16763" y="219456"/>
                </a:lnTo>
                <a:lnTo>
                  <a:pt x="17573" y="230576"/>
                </a:lnTo>
                <a:lnTo>
                  <a:pt x="32551" y="267342"/>
                </a:lnTo>
                <a:lnTo>
                  <a:pt x="53339" y="280416"/>
                </a:lnTo>
                <a:lnTo>
                  <a:pt x="53339" y="275844"/>
                </a:lnTo>
                <a:lnTo>
                  <a:pt x="45719" y="272796"/>
                </a:lnTo>
                <a:lnTo>
                  <a:pt x="39624" y="266700"/>
                </a:lnTo>
                <a:lnTo>
                  <a:pt x="36575" y="260604"/>
                </a:lnTo>
                <a:lnTo>
                  <a:pt x="30479" y="245364"/>
                </a:lnTo>
                <a:lnTo>
                  <a:pt x="30479" y="230124"/>
                </a:lnTo>
                <a:lnTo>
                  <a:pt x="32003" y="222504"/>
                </a:lnTo>
                <a:lnTo>
                  <a:pt x="33527" y="211836"/>
                </a:lnTo>
                <a:lnTo>
                  <a:pt x="33527" y="201168"/>
                </a:lnTo>
                <a:lnTo>
                  <a:pt x="35051" y="193548"/>
                </a:lnTo>
                <a:lnTo>
                  <a:pt x="35051" y="187451"/>
                </a:lnTo>
                <a:lnTo>
                  <a:pt x="24979" y="150399"/>
                </a:lnTo>
                <a:lnTo>
                  <a:pt x="7619" y="134112"/>
                </a:lnTo>
                <a:lnTo>
                  <a:pt x="13930" y="129254"/>
                </a:lnTo>
                <a:lnTo>
                  <a:pt x="34504" y="88749"/>
                </a:lnTo>
                <a:lnTo>
                  <a:pt x="35051" y="80772"/>
                </a:lnTo>
                <a:lnTo>
                  <a:pt x="35051" y="74675"/>
                </a:lnTo>
                <a:lnTo>
                  <a:pt x="33527" y="65532"/>
                </a:lnTo>
                <a:lnTo>
                  <a:pt x="33527" y="56388"/>
                </a:lnTo>
                <a:lnTo>
                  <a:pt x="31432" y="42290"/>
                </a:lnTo>
                <a:lnTo>
                  <a:pt x="30741" y="36242"/>
                </a:lnTo>
                <a:lnTo>
                  <a:pt x="30479" y="30480"/>
                </a:lnTo>
                <a:lnTo>
                  <a:pt x="30479" y="21336"/>
                </a:lnTo>
                <a:lnTo>
                  <a:pt x="33527" y="13716"/>
                </a:lnTo>
                <a:lnTo>
                  <a:pt x="36575" y="7620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423659" y="3713988"/>
            <a:ext cx="53340" cy="280670"/>
          </a:xfrm>
          <a:custGeom>
            <a:avLst/>
            <a:gdLst/>
            <a:ahLst/>
            <a:cxnLst/>
            <a:rect l="l" t="t" r="r" b="b"/>
            <a:pathLst>
              <a:path w="53339" h="280670">
                <a:moveTo>
                  <a:pt x="19946" y="0"/>
                </a:moveTo>
                <a:lnTo>
                  <a:pt x="12191" y="0"/>
                </a:lnTo>
                <a:lnTo>
                  <a:pt x="13715" y="1524"/>
                </a:lnTo>
                <a:lnTo>
                  <a:pt x="16763" y="7620"/>
                </a:lnTo>
                <a:lnTo>
                  <a:pt x="21336" y="15240"/>
                </a:lnTo>
                <a:lnTo>
                  <a:pt x="22860" y="22860"/>
                </a:lnTo>
                <a:lnTo>
                  <a:pt x="22860" y="38100"/>
                </a:lnTo>
                <a:lnTo>
                  <a:pt x="21336" y="45720"/>
                </a:lnTo>
                <a:lnTo>
                  <a:pt x="21336" y="56388"/>
                </a:lnTo>
                <a:lnTo>
                  <a:pt x="19812" y="67056"/>
                </a:lnTo>
                <a:lnTo>
                  <a:pt x="18287" y="74675"/>
                </a:lnTo>
                <a:lnTo>
                  <a:pt x="18287" y="80772"/>
                </a:lnTo>
                <a:lnTo>
                  <a:pt x="29646" y="117824"/>
                </a:lnTo>
                <a:lnTo>
                  <a:pt x="45719" y="134112"/>
                </a:lnTo>
                <a:lnTo>
                  <a:pt x="39409" y="138969"/>
                </a:lnTo>
                <a:lnTo>
                  <a:pt x="18835" y="179474"/>
                </a:lnTo>
                <a:lnTo>
                  <a:pt x="18287" y="187451"/>
                </a:lnTo>
                <a:lnTo>
                  <a:pt x="18287" y="193548"/>
                </a:lnTo>
                <a:lnTo>
                  <a:pt x="21336" y="211836"/>
                </a:lnTo>
                <a:lnTo>
                  <a:pt x="21585" y="219456"/>
                </a:lnTo>
                <a:lnTo>
                  <a:pt x="22098" y="225933"/>
                </a:lnTo>
                <a:lnTo>
                  <a:pt x="22621" y="231981"/>
                </a:lnTo>
                <a:lnTo>
                  <a:pt x="22860" y="237744"/>
                </a:lnTo>
                <a:lnTo>
                  <a:pt x="22860" y="246888"/>
                </a:lnTo>
                <a:lnTo>
                  <a:pt x="21336" y="254508"/>
                </a:lnTo>
                <a:lnTo>
                  <a:pt x="16763" y="260604"/>
                </a:lnTo>
                <a:lnTo>
                  <a:pt x="13715" y="268224"/>
                </a:lnTo>
                <a:lnTo>
                  <a:pt x="7619" y="272796"/>
                </a:lnTo>
                <a:lnTo>
                  <a:pt x="0" y="274320"/>
                </a:lnTo>
                <a:lnTo>
                  <a:pt x="0" y="280416"/>
                </a:lnTo>
                <a:lnTo>
                  <a:pt x="30789" y="249888"/>
                </a:lnTo>
                <a:lnTo>
                  <a:pt x="36575" y="219456"/>
                </a:lnTo>
                <a:lnTo>
                  <a:pt x="36314" y="213693"/>
                </a:lnTo>
                <a:lnTo>
                  <a:pt x="35623" y="207645"/>
                </a:lnTo>
                <a:lnTo>
                  <a:pt x="33527" y="193548"/>
                </a:lnTo>
                <a:lnTo>
                  <a:pt x="32003" y="182880"/>
                </a:lnTo>
                <a:lnTo>
                  <a:pt x="32003" y="163068"/>
                </a:lnTo>
                <a:lnTo>
                  <a:pt x="33527" y="155448"/>
                </a:lnTo>
                <a:lnTo>
                  <a:pt x="38100" y="149351"/>
                </a:lnTo>
                <a:lnTo>
                  <a:pt x="41148" y="143256"/>
                </a:lnTo>
                <a:lnTo>
                  <a:pt x="47243" y="138684"/>
                </a:lnTo>
                <a:lnTo>
                  <a:pt x="53339" y="137160"/>
                </a:lnTo>
                <a:lnTo>
                  <a:pt x="53339" y="131064"/>
                </a:lnTo>
                <a:lnTo>
                  <a:pt x="32003" y="105156"/>
                </a:lnTo>
                <a:lnTo>
                  <a:pt x="32003" y="83820"/>
                </a:lnTo>
                <a:lnTo>
                  <a:pt x="33527" y="74675"/>
                </a:lnTo>
                <a:lnTo>
                  <a:pt x="34647" y="66984"/>
                </a:lnTo>
                <a:lnTo>
                  <a:pt x="35623" y="60007"/>
                </a:lnTo>
                <a:lnTo>
                  <a:pt x="36314" y="53887"/>
                </a:lnTo>
                <a:lnTo>
                  <a:pt x="36575" y="48768"/>
                </a:lnTo>
                <a:lnTo>
                  <a:pt x="35980" y="37647"/>
                </a:lnTo>
                <a:lnTo>
                  <a:pt x="34099" y="27241"/>
                </a:lnTo>
                <a:lnTo>
                  <a:pt x="30789" y="17692"/>
                </a:lnTo>
                <a:lnTo>
                  <a:pt x="25907" y="9144"/>
                </a:lnTo>
                <a:lnTo>
                  <a:pt x="20788" y="881"/>
                </a:lnTo>
                <a:lnTo>
                  <a:pt x="19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00215" y="3834384"/>
            <a:ext cx="96012" cy="929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629655" y="3834384"/>
            <a:ext cx="97536" cy="929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021323" y="38747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812535" y="3880104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4"/>
                </a:lnTo>
                <a:lnTo>
                  <a:pt x="9143" y="47244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766815" y="38755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812535" y="3825240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911596" y="3791712"/>
            <a:ext cx="52069" cy="135890"/>
          </a:xfrm>
          <a:custGeom>
            <a:avLst/>
            <a:gdLst/>
            <a:ahLst/>
            <a:cxnLst/>
            <a:rect l="l" t="t" r="r" b="b"/>
            <a:pathLst>
              <a:path w="52070" h="135889">
                <a:moveTo>
                  <a:pt x="51815" y="131064"/>
                </a:moveTo>
                <a:lnTo>
                  <a:pt x="3048" y="131064"/>
                </a:lnTo>
                <a:lnTo>
                  <a:pt x="3048" y="135636"/>
                </a:lnTo>
                <a:lnTo>
                  <a:pt x="51815" y="135636"/>
                </a:lnTo>
                <a:lnTo>
                  <a:pt x="51815" y="131064"/>
                </a:lnTo>
                <a:close/>
              </a:path>
              <a:path w="52070" h="135889">
                <a:moveTo>
                  <a:pt x="36575" y="16764"/>
                </a:moveTo>
                <a:lnTo>
                  <a:pt x="15239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2860"/>
                </a:lnTo>
                <a:lnTo>
                  <a:pt x="19812" y="24384"/>
                </a:lnTo>
                <a:lnTo>
                  <a:pt x="19812" y="124968"/>
                </a:lnTo>
                <a:lnTo>
                  <a:pt x="18287" y="126492"/>
                </a:lnTo>
                <a:lnTo>
                  <a:pt x="18287" y="128016"/>
                </a:lnTo>
                <a:lnTo>
                  <a:pt x="16763" y="129540"/>
                </a:lnTo>
                <a:lnTo>
                  <a:pt x="15239" y="129540"/>
                </a:lnTo>
                <a:lnTo>
                  <a:pt x="13715" y="131064"/>
                </a:lnTo>
                <a:lnTo>
                  <a:pt x="42671" y="131064"/>
                </a:lnTo>
                <a:lnTo>
                  <a:pt x="41148" y="129540"/>
                </a:lnTo>
                <a:lnTo>
                  <a:pt x="38100" y="128016"/>
                </a:lnTo>
                <a:lnTo>
                  <a:pt x="36575" y="124968"/>
                </a:lnTo>
                <a:lnTo>
                  <a:pt x="36575" y="16764"/>
                </a:lnTo>
                <a:close/>
              </a:path>
              <a:path w="52070" h="135889">
                <a:moveTo>
                  <a:pt x="36575" y="0"/>
                </a:moveTo>
                <a:lnTo>
                  <a:pt x="32003" y="0"/>
                </a:lnTo>
                <a:lnTo>
                  <a:pt x="0" y="16764"/>
                </a:lnTo>
                <a:lnTo>
                  <a:pt x="1524" y="19812"/>
                </a:lnTo>
                <a:lnTo>
                  <a:pt x="6095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89191" y="3910584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5" h="45720">
                <a:moveTo>
                  <a:pt x="24384" y="16764"/>
                </a:moveTo>
                <a:lnTo>
                  <a:pt x="16763" y="16764"/>
                </a:lnTo>
                <a:lnTo>
                  <a:pt x="16763" y="18288"/>
                </a:lnTo>
                <a:lnTo>
                  <a:pt x="18287" y="18288"/>
                </a:lnTo>
                <a:lnTo>
                  <a:pt x="18287" y="24384"/>
                </a:lnTo>
                <a:lnTo>
                  <a:pt x="0" y="41148"/>
                </a:lnTo>
                <a:lnTo>
                  <a:pt x="0" y="45720"/>
                </a:lnTo>
                <a:lnTo>
                  <a:pt x="9144" y="42672"/>
                </a:lnTo>
                <a:lnTo>
                  <a:pt x="15239" y="38100"/>
                </a:lnTo>
                <a:lnTo>
                  <a:pt x="18287" y="33527"/>
                </a:lnTo>
                <a:lnTo>
                  <a:pt x="22860" y="28955"/>
                </a:lnTo>
                <a:lnTo>
                  <a:pt x="24384" y="22860"/>
                </a:lnTo>
                <a:lnTo>
                  <a:pt x="24384" y="16764"/>
                </a:lnTo>
                <a:close/>
              </a:path>
              <a:path w="24765" h="45720">
                <a:moveTo>
                  <a:pt x="13715" y="0"/>
                </a:moveTo>
                <a:lnTo>
                  <a:pt x="7620" y="0"/>
                </a:lnTo>
                <a:lnTo>
                  <a:pt x="4572" y="1524"/>
                </a:lnTo>
                <a:lnTo>
                  <a:pt x="1524" y="4572"/>
                </a:lnTo>
                <a:lnTo>
                  <a:pt x="0" y="7620"/>
                </a:lnTo>
                <a:lnTo>
                  <a:pt x="0" y="15240"/>
                </a:lnTo>
                <a:lnTo>
                  <a:pt x="3048" y="16764"/>
                </a:lnTo>
                <a:lnTo>
                  <a:pt x="6096" y="19812"/>
                </a:lnTo>
                <a:lnTo>
                  <a:pt x="10668" y="19812"/>
                </a:lnTo>
                <a:lnTo>
                  <a:pt x="10668" y="18288"/>
                </a:lnTo>
                <a:lnTo>
                  <a:pt x="12192" y="18288"/>
                </a:lnTo>
                <a:lnTo>
                  <a:pt x="13715" y="16764"/>
                </a:lnTo>
                <a:lnTo>
                  <a:pt x="24384" y="16764"/>
                </a:lnTo>
                <a:lnTo>
                  <a:pt x="24384" y="12192"/>
                </a:lnTo>
                <a:lnTo>
                  <a:pt x="22860" y="7620"/>
                </a:lnTo>
                <a:lnTo>
                  <a:pt x="21336" y="4572"/>
                </a:lnTo>
                <a:lnTo>
                  <a:pt x="18287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20851" y="4494276"/>
            <a:ext cx="176784" cy="1554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72311" y="4303776"/>
            <a:ext cx="1217676" cy="5196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336292" y="4494276"/>
            <a:ext cx="156971" cy="1554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67939" y="4303776"/>
            <a:ext cx="932688" cy="5196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688079" y="4494276"/>
            <a:ext cx="185928" cy="1569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948684" y="4280916"/>
            <a:ext cx="1005839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43500" y="4494276"/>
            <a:ext cx="185927" cy="1554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04103" y="4303776"/>
            <a:ext cx="1274064" cy="5196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20851" y="5209032"/>
            <a:ext cx="149351" cy="1554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40891" y="527913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261872" y="5340096"/>
            <a:ext cx="45720" cy="198120"/>
          </a:xfrm>
          <a:custGeom>
            <a:avLst/>
            <a:gdLst/>
            <a:ahLst/>
            <a:cxnLst/>
            <a:rect l="l" t="t" r="r" b="b"/>
            <a:pathLst>
              <a:path w="45719" h="198120">
                <a:moveTo>
                  <a:pt x="45719" y="0"/>
                </a:moveTo>
                <a:lnTo>
                  <a:pt x="36575" y="0"/>
                </a:lnTo>
                <a:lnTo>
                  <a:pt x="36525" y="143256"/>
                </a:lnTo>
                <a:lnTo>
                  <a:pt x="36194" y="152209"/>
                </a:lnTo>
                <a:lnTo>
                  <a:pt x="35290" y="159805"/>
                </a:lnTo>
                <a:lnTo>
                  <a:pt x="33528" y="166116"/>
                </a:lnTo>
                <a:lnTo>
                  <a:pt x="32003" y="172212"/>
                </a:lnTo>
                <a:lnTo>
                  <a:pt x="0" y="193548"/>
                </a:lnTo>
                <a:lnTo>
                  <a:pt x="0" y="198120"/>
                </a:lnTo>
                <a:lnTo>
                  <a:pt x="35052" y="182880"/>
                </a:lnTo>
                <a:lnTo>
                  <a:pt x="45719" y="143256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298447" y="5180076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9143" y="0"/>
                </a:moveTo>
                <a:lnTo>
                  <a:pt x="0" y="0"/>
                </a:lnTo>
                <a:lnTo>
                  <a:pt x="0" y="51815"/>
                </a:lnTo>
                <a:lnTo>
                  <a:pt x="1524" y="59436"/>
                </a:lnTo>
                <a:lnTo>
                  <a:pt x="6096" y="77724"/>
                </a:lnTo>
                <a:lnTo>
                  <a:pt x="10668" y="82296"/>
                </a:lnTo>
                <a:lnTo>
                  <a:pt x="13715" y="86867"/>
                </a:lnTo>
                <a:lnTo>
                  <a:pt x="22860" y="92963"/>
                </a:lnTo>
                <a:lnTo>
                  <a:pt x="27432" y="94487"/>
                </a:lnTo>
                <a:lnTo>
                  <a:pt x="35052" y="97536"/>
                </a:lnTo>
                <a:lnTo>
                  <a:pt x="42671" y="99060"/>
                </a:lnTo>
                <a:lnTo>
                  <a:pt x="35052" y="100584"/>
                </a:lnTo>
                <a:lnTo>
                  <a:pt x="28956" y="103631"/>
                </a:lnTo>
                <a:lnTo>
                  <a:pt x="80" y="145899"/>
                </a:lnTo>
                <a:lnTo>
                  <a:pt x="0" y="198119"/>
                </a:lnTo>
                <a:lnTo>
                  <a:pt x="9143" y="198119"/>
                </a:lnTo>
                <a:lnTo>
                  <a:pt x="9143" y="158496"/>
                </a:lnTo>
                <a:lnTo>
                  <a:pt x="9715" y="145899"/>
                </a:lnTo>
                <a:lnTo>
                  <a:pt x="29908" y="110299"/>
                </a:lnTo>
                <a:lnTo>
                  <a:pt x="47243" y="103631"/>
                </a:lnTo>
                <a:lnTo>
                  <a:pt x="47243" y="96012"/>
                </a:lnTo>
                <a:lnTo>
                  <a:pt x="14287" y="71151"/>
                </a:lnTo>
                <a:lnTo>
                  <a:pt x="9143" y="41148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61872" y="5018532"/>
            <a:ext cx="45720" cy="200025"/>
          </a:xfrm>
          <a:custGeom>
            <a:avLst/>
            <a:gdLst/>
            <a:ahLst/>
            <a:cxnLst/>
            <a:rect l="l" t="t" r="r" b="b"/>
            <a:pathLst>
              <a:path w="45719" h="200025">
                <a:moveTo>
                  <a:pt x="0" y="0"/>
                </a:moveTo>
                <a:lnTo>
                  <a:pt x="0" y="4572"/>
                </a:lnTo>
                <a:lnTo>
                  <a:pt x="6096" y="6096"/>
                </a:lnTo>
                <a:lnTo>
                  <a:pt x="12191" y="9144"/>
                </a:lnTo>
                <a:lnTo>
                  <a:pt x="16764" y="12192"/>
                </a:lnTo>
                <a:lnTo>
                  <a:pt x="22859" y="15240"/>
                </a:lnTo>
                <a:lnTo>
                  <a:pt x="32003" y="28956"/>
                </a:lnTo>
                <a:lnTo>
                  <a:pt x="35052" y="35051"/>
                </a:lnTo>
                <a:lnTo>
                  <a:pt x="35052" y="41148"/>
                </a:lnTo>
                <a:lnTo>
                  <a:pt x="36575" y="48768"/>
                </a:lnTo>
                <a:lnTo>
                  <a:pt x="36575" y="199644"/>
                </a:lnTo>
                <a:lnTo>
                  <a:pt x="45719" y="199644"/>
                </a:lnTo>
                <a:lnTo>
                  <a:pt x="45719" y="56387"/>
                </a:lnTo>
                <a:lnTo>
                  <a:pt x="45124" y="43767"/>
                </a:lnTo>
                <a:lnTo>
                  <a:pt x="20383" y="6096"/>
                </a:lnTo>
                <a:lnTo>
                  <a:pt x="10834" y="2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81455" y="5340096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9143" y="0"/>
                </a:moveTo>
                <a:lnTo>
                  <a:pt x="0" y="0"/>
                </a:lnTo>
                <a:lnTo>
                  <a:pt x="0" y="143256"/>
                </a:lnTo>
                <a:lnTo>
                  <a:pt x="10668" y="181356"/>
                </a:lnTo>
                <a:lnTo>
                  <a:pt x="47243" y="198120"/>
                </a:lnTo>
                <a:lnTo>
                  <a:pt x="47243" y="193548"/>
                </a:lnTo>
                <a:lnTo>
                  <a:pt x="39624" y="192024"/>
                </a:lnTo>
                <a:lnTo>
                  <a:pt x="33528" y="188976"/>
                </a:lnTo>
                <a:lnTo>
                  <a:pt x="19812" y="179832"/>
                </a:lnTo>
                <a:lnTo>
                  <a:pt x="13715" y="170687"/>
                </a:lnTo>
                <a:lnTo>
                  <a:pt x="12191" y="164592"/>
                </a:lnTo>
                <a:lnTo>
                  <a:pt x="10668" y="156972"/>
                </a:lnTo>
                <a:lnTo>
                  <a:pt x="9143" y="150876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43355" y="5180076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47243" y="0"/>
                </a:moveTo>
                <a:lnTo>
                  <a:pt x="38100" y="0"/>
                </a:lnTo>
                <a:lnTo>
                  <a:pt x="38100" y="39624"/>
                </a:lnTo>
                <a:lnTo>
                  <a:pt x="37528" y="52220"/>
                </a:lnTo>
                <a:lnTo>
                  <a:pt x="17907" y="87820"/>
                </a:lnTo>
                <a:lnTo>
                  <a:pt x="0" y="94487"/>
                </a:lnTo>
                <a:lnTo>
                  <a:pt x="0" y="102107"/>
                </a:lnTo>
                <a:lnTo>
                  <a:pt x="32956" y="126968"/>
                </a:lnTo>
                <a:lnTo>
                  <a:pt x="38100" y="156972"/>
                </a:lnTo>
                <a:lnTo>
                  <a:pt x="38100" y="198119"/>
                </a:lnTo>
                <a:lnTo>
                  <a:pt x="47243" y="198119"/>
                </a:lnTo>
                <a:lnTo>
                  <a:pt x="47243" y="138684"/>
                </a:lnTo>
                <a:lnTo>
                  <a:pt x="44196" y="126491"/>
                </a:lnTo>
                <a:lnTo>
                  <a:pt x="19812" y="103631"/>
                </a:lnTo>
                <a:lnTo>
                  <a:pt x="13715" y="100584"/>
                </a:lnTo>
                <a:lnTo>
                  <a:pt x="4571" y="99060"/>
                </a:lnTo>
                <a:lnTo>
                  <a:pt x="13715" y="97536"/>
                </a:lnTo>
                <a:lnTo>
                  <a:pt x="19812" y="94487"/>
                </a:lnTo>
                <a:lnTo>
                  <a:pt x="24384" y="92963"/>
                </a:lnTo>
                <a:lnTo>
                  <a:pt x="33528" y="86867"/>
                </a:lnTo>
                <a:lnTo>
                  <a:pt x="36575" y="82296"/>
                </a:lnTo>
                <a:lnTo>
                  <a:pt x="39624" y="79248"/>
                </a:lnTo>
                <a:lnTo>
                  <a:pt x="42671" y="73151"/>
                </a:lnTo>
                <a:lnTo>
                  <a:pt x="44196" y="67055"/>
                </a:lnTo>
                <a:lnTo>
                  <a:pt x="47243" y="59436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81455" y="5018532"/>
            <a:ext cx="47625" cy="198120"/>
          </a:xfrm>
          <a:custGeom>
            <a:avLst/>
            <a:gdLst/>
            <a:ahLst/>
            <a:cxnLst/>
            <a:rect l="l" t="t" r="r" b="b"/>
            <a:pathLst>
              <a:path w="47625" h="198120">
                <a:moveTo>
                  <a:pt x="47243" y="0"/>
                </a:moveTo>
                <a:lnTo>
                  <a:pt x="10668" y="16763"/>
                </a:lnTo>
                <a:lnTo>
                  <a:pt x="67" y="54959"/>
                </a:lnTo>
                <a:lnTo>
                  <a:pt x="0" y="198120"/>
                </a:lnTo>
                <a:lnTo>
                  <a:pt x="9143" y="198120"/>
                </a:lnTo>
                <a:lnTo>
                  <a:pt x="9143" y="65532"/>
                </a:lnTo>
                <a:lnTo>
                  <a:pt x="9405" y="54959"/>
                </a:lnTo>
                <a:lnTo>
                  <a:pt x="10096" y="46101"/>
                </a:lnTo>
                <a:lnTo>
                  <a:pt x="11072" y="38957"/>
                </a:lnTo>
                <a:lnTo>
                  <a:pt x="12268" y="33147"/>
                </a:lnTo>
                <a:lnTo>
                  <a:pt x="13715" y="25908"/>
                </a:lnTo>
                <a:lnTo>
                  <a:pt x="24384" y="15240"/>
                </a:lnTo>
                <a:lnTo>
                  <a:pt x="30480" y="10668"/>
                </a:lnTo>
                <a:lnTo>
                  <a:pt x="38100" y="7620"/>
                </a:lnTo>
                <a:lnTo>
                  <a:pt x="47243" y="457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44524" y="5388864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39">
                <a:moveTo>
                  <a:pt x="44195" y="88391"/>
                </a:moveTo>
                <a:lnTo>
                  <a:pt x="1523" y="88391"/>
                </a:lnTo>
                <a:lnTo>
                  <a:pt x="0" y="91439"/>
                </a:lnTo>
                <a:lnTo>
                  <a:pt x="44195" y="91439"/>
                </a:lnTo>
                <a:lnTo>
                  <a:pt x="44195" y="88391"/>
                </a:lnTo>
                <a:close/>
              </a:path>
              <a:path w="96519" h="91439">
                <a:moveTo>
                  <a:pt x="96012" y="88391"/>
                </a:moveTo>
                <a:lnTo>
                  <a:pt x="53339" y="88391"/>
                </a:lnTo>
                <a:lnTo>
                  <a:pt x="51815" y="91439"/>
                </a:lnTo>
                <a:lnTo>
                  <a:pt x="96012" y="91439"/>
                </a:lnTo>
                <a:lnTo>
                  <a:pt x="96012" y="88391"/>
                </a:lnTo>
                <a:close/>
              </a:path>
              <a:path w="96519" h="91439">
                <a:moveTo>
                  <a:pt x="46657" y="13715"/>
                </a:moveTo>
                <a:lnTo>
                  <a:pt x="25907" y="13715"/>
                </a:lnTo>
                <a:lnTo>
                  <a:pt x="28956" y="16763"/>
                </a:lnTo>
                <a:lnTo>
                  <a:pt x="28956" y="21336"/>
                </a:lnTo>
                <a:lnTo>
                  <a:pt x="27431" y="27431"/>
                </a:lnTo>
                <a:lnTo>
                  <a:pt x="24384" y="38100"/>
                </a:lnTo>
                <a:lnTo>
                  <a:pt x="18287" y="71627"/>
                </a:lnTo>
                <a:lnTo>
                  <a:pt x="16763" y="77724"/>
                </a:lnTo>
                <a:lnTo>
                  <a:pt x="15239" y="82296"/>
                </a:lnTo>
                <a:lnTo>
                  <a:pt x="10667" y="86867"/>
                </a:lnTo>
                <a:lnTo>
                  <a:pt x="7619" y="88391"/>
                </a:lnTo>
                <a:lnTo>
                  <a:pt x="39623" y="88391"/>
                </a:lnTo>
                <a:lnTo>
                  <a:pt x="36575" y="86867"/>
                </a:lnTo>
                <a:lnTo>
                  <a:pt x="35051" y="86867"/>
                </a:lnTo>
                <a:lnTo>
                  <a:pt x="33528" y="85343"/>
                </a:lnTo>
                <a:lnTo>
                  <a:pt x="33528" y="82296"/>
                </a:lnTo>
                <a:lnTo>
                  <a:pt x="32003" y="80772"/>
                </a:lnTo>
                <a:lnTo>
                  <a:pt x="33528" y="77724"/>
                </a:lnTo>
                <a:lnTo>
                  <a:pt x="33528" y="71627"/>
                </a:lnTo>
                <a:lnTo>
                  <a:pt x="44195" y="24384"/>
                </a:lnTo>
                <a:lnTo>
                  <a:pt x="50086" y="19812"/>
                </a:lnTo>
                <a:lnTo>
                  <a:pt x="45719" y="19812"/>
                </a:lnTo>
                <a:lnTo>
                  <a:pt x="46657" y="13715"/>
                </a:lnTo>
                <a:close/>
              </a:path>
              <a:path w="96519" h="91439">
                <a:moveTo>
                  <a:pt x="94995" y="12191"/>
                </a:moveTo>
                <a:lnTo>
                  <a:pt x="74675" y="12191"/>
                </a:lnTo>
                <a:lnTo>
                  <a:pt x="77723" y="13715"/>
                </a:lnTo>
                <a:lnTo>
                  <a:pt x="79247" y="18287"/>
                </a:lnTo>
                <a:lnTo>
                  <a:pt x="79247" y="27431"/>
                </a:lnTo>
                <a:lnTo>
                  <a:pt x="77723" y="35051"/>
                </a:lnTo>
                <a:lnTo>
                  <a:pt x="70103" y="71627"/>
                </a:lnTo>
                <a:lnTo>
                  <a:pt x="70103" y="76200"/>
                </a:lnTo>
                <a:lnTo>
                  <a:pt x="68579" y="79248"/>
                </a:lnTo>
                <a:lnTo>
                  <a:pt x="68579" y="80772"/>
                </a:lnTo>
                <a:lnTo>
                  <a:pt x="64007" y="85343"/>
                </a:lnTo>
                <a:lnTo>
                  <a:pt x="60959" y="86867"/>
                </a:lnTo>
                <a:lnTo>
                  <a:pt x="59435" y="88391"/>
                </a:lnTo>
                <a:lnTo>
                  <a:pt x="91439" y="88391"/>
                </a:lnTo>
                <a:lnTo>
                  <a:pt x="89915" y="86867"/>
                </a:lnTo>
                <a:lnTo>
                  <a:pt x="88391" y="86867"/>
                </a:lnTo>
                <a:lnTo>
                  <a:pt x="85343" y="83819"/>
                </a:lnTo>
                <a:lnTo>
                  <a:pt x="85343" y="76200"/>
                </a:lnTo>
                <a:lnTo>
                  <a:pt x="86867" y="71627"/>
                </a:lnTo>
                <a:lnTo>
                  <a:pt x="96012" y="25908"/>
                </a:lnTo>
                <a:lnTo>
                  <a:pt x="96012" y="15239"/>
                </a:lnTo>
                <a:lnTo>
                  <a:pt x="94995" y="12191"/>
                </a:lnTo>
                <a:close/>
              </a:path>
              <a:path w="96519" h="91439">
                <a:moveTo>
                  <a:pt x="83819" y="0"/>
                </a:moveTo>
                <a:lnTo>
                  <a:pt x="77723" y="0"/>
                </a:lnTo>
                <a:lnTo>
                  <a:pt x="70580" y="1166"/>
                </a:lnTo>
                <a:lnTo>
                  <a:pt x="62865" y="4762"/>
                </a:lnTo>
                <a:lnTo>
                  <a:pt x="54578" y="10929"/>
                </a:lnTo>
                <a:lnTo>
                  <a:pt x="45719" y="19812"/>
                </a:lnTo>
                <a:lnTo>
                  <a:pt x="50086" y="19812"/>
                </a:lnTo>
                <a:lnTo>
                  <a:pt x="50792" y="19264"/>
                </a:lnTo>
                <a:lnTo>
                  <a:pt x="56959" y="15430"/>
                </a:lnTo>
                <a:lnTo>
                  <a:pt x="62841" y="13025"/>
                </a:lnTo>
                <a:lnTo>
                  <a:pt x="68579" y="12191"/>
                </a:lnTo>
                <a:lnTo>
                  <a:pt x="94995" y="12191"/>
                </a:lnTo>
                <a:lnTo>
                  <a:pt x="92963" y="6096"/>
                </a:lnTo>
                <a:lnTo>
                  <a:pt x="89915" y="4572"/>
                </a:lnTo>
                <a:lnTo>
                  <a:pt x="86867" y="1524"/>
                </a:lnTo>
                <a:lnTo>
                  <a:pt x="83819" y="0"/>
                </a:lnTo>
                <a:close/>
              </a:path>
              <a:path w="96519" h="91439">
                <a:moveTo>
                  <a:pt x="48767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6763" y="15239"/>
                </a:lnTo>
                <a:lnTo>
                  <a:pt x="19812" y="13715"/>
                </a:lnTo>
                <a:lnTo>
                  <a:pt x="46657" y="13715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61288" y="5065776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70">
                <a:moveTo>
                  <a:pt x="25908" y="50291"/>
                </a:moveTo>
                <a:lnTo>
                  <a:pt x="1524" y="50291"/>
                </a:lnTo>
                <a:lnTo>
                  <a:pt x="0" y="51815"/>
                </a:lnTo>
                <a:lnTo>
                  <a:pt x="24384" y="51815"/>
                </a:lnTo>
                <a:lnTo>
                  <a:pt x="25908" y="50291"/>
                </a:lnTo>
                <a:close/>
              </a:path>
              <a:path w="55244" h="52070">
                <a:moveTo>
                  <a:pt x="54864" y="50291"/>
                </a:moveTo>
                <a:lnTo>
                  <a:pt x="30480" y="50291"/>
                </a:lnTo>
                <a:lnTo>
                  <a:pt x="28956" y="51815"/>
                </a:lnTo>
                <a:lnTo>
                  <a:pt x="53340" y="51815"/>
                </a:lnTo>
                <a:lnTo>
                  <a:pt x="54864" y="50291"/>
                </a:lnTo>
                <a:close/>
              </a:path>
              <a:path w="55244" h="52070">
                <a:moveTo>
                  <a:pt x="26343" y="7619"/>
                </a:moveTo>
                <a:lnTo>
                  <a:pt x="15240" y="7619"/>
                </a:lnTo>
                <a:lnTo>
                  <a:pt x="15240" y="9143"/>
                </a:lnTo>
                <a:lnTo>
                  <a:pt x="16764" y="10667"/>
                </a:lnTo>
                <a:lnTo>
                  <a:pt x="16764" y="12191"/>
                </a:lnTo>
                <a:lnTo>
                  <a:pt x="15240" y="16763"/>
                </a:lnTo>
                <a:lnTo>
                  <a:pt x="13715" y="22860"/>
                </a:lnTo>
                <a:lnTo>
                  <a:pt x="10668" y="41148"/>
                </a:lnTo>
                <a:lnTo>
                  <a:pt x="9143" y="44196"/>
                </a:lnTo>
                <a:lnTo>
                  <a:pt x="9143" y="47243"/>
                </a:lnTo>
                <a:lnTo>
                  <a:pt x="7620" y="47243"/>
                </a:lnTo>
                <a:lnTo>
                  <a:pt x="4571" y="50291"/>
                </a:lnTo>
                <a:lnTo>
                  <a:pt x="22859" y="50291"/>
                </a:lnTo>
                <a:lnTo>
                  <a:pt x="21336" y="48767"/>
                </a:lnTo>
                <a:lnTo>
                  <a:pt x="19812" y="48767"/>
                </a:lnTo>
                <a:lnTo>
                  <a:pt x="18287" y="47243"/>
                </a:lnTo>
                <a:lnTo>
                  <a:pt x="18287" y="44196"/>
                </a:lnTo>
                <a:lnTo>
                  <a:pt x="19812" y="41148"/>
                </a:lnTo>
                <a:lnTo>
                  <a:pt x="24384" y="13715"/>
                </a:lnTo>
                <a:lnTo>
                  <a:pt x="28448" y="10667"/>
                </a:lnTo>
                <a:lnTo>
                  <a:pt x="25908" y="10667"/>
                </a:lnTo>
                <a:lnTo>
                  <a:pt x="26343" y="7619"/>
                </a:lnTo>
                <a:close/>
              </a:path>
              <a:path w="55244" h="52070">
                <a:moveTo>
                  <a:pt x="50292" y="48767"/>
                </a:moveTo>
                <a:lnTo>
                  <a:pt x="35052" y="48767"/>
                </a:lnTo>
                <a:lnTo>
                  <a:pt x="33528" y="50291"/>
                </a:lnTo>
                <a:lnTo>
                  <a:pt x="51815" y="50291"/>
                </a:lnTo>
                <a:lnTo>
                  <a:pt x="50292" y="48767"/>
                </a:lnTo>
                <a:close/>
              </a:path>
              <a:path w="55244" h="52070">
                <a:moveTo>
                  <a:pt x="53340" y="7619"/>
                </a:moveTo>
                <a:lnTo>
                  <a:pt x="41148" y="7619"/>
                </a:lnTo>
                <a:lnTo>
                  <a:pt x="44196" y="9143"/>
                </a:lnTo>
                <a:lnTo>
                  <a:pt x="44196" y="10667"/>
                </a:lnTo>
                <a:lnTo>
                  <a:pt x="45720" y="12191"/>
                </a:lnTo>
                <a:lnTo>
                  <a:pt x="45720" y="15239"/>
                </a:lnTo>
                <a:lnTo>
                  <a:pt x="44196" y="19812"/>
                </a:lnTo>
                <a:lnTo>
                  <a:pt x="39624" y="41148"/>
                </a:lnTo>
                <a:lnTo>
                  <a:pt x="39624" y="42672"/>
                </a:lnTo>
                <a:lnTo>
                  <a:pt x="38100" y="45719"/>
                </a:lnTo>
                <a:lnTo>
                  <a:pt x="38100" y="47243"/>
                </a:lnTo>
                <a:lnTo>
                  <a:pt x="36575" y="47243"/>
                </a:lnTo>
                <a:lnTo>
                  <a:pt x="36575" y="48767"/>
                </a:lnTo>
                <a:lnTo>
                  <a:pt x="48768" y="48767"/>
                </a:lnTo>
                <a:lnTo>
                  <a:pt x="48768" y="47243"/>
                </a:lnTo>
                <a:lnTo>
                  <a:pt x="47243" y="45719"/>
                </a:lnTo>
                <a:lnTo>
                  <a:pt x="48768" y="44196"/>
                </a:lnTo>
                <a:lnTo>
                  <a:pt x="48768" y="41148"/>
                </a:lnTo>
                <a:lnTo>
                  <a:pt x="53340" y="19812"/>
                </a:lnTo>
                <a:lnTo>
                  <a:pt x="53340" y="15239"/>
                </a:lnTo>
                <a:lnTo>
                  <a:pt x="54864" y="12191"/>
                </a:lnTo>
                <a:lnTo>
                  <a:pt x="53340" y="9143"/>
                </a:lnTo>
                <a:lnTo>
                  <a:pt x="53340" y="7619"/>
                </a:lnTo>
                <a:close/>
              </a:path>
              <a:path w="55244" h="52070">
                <a:moveTo>
                  <a:pt x="47243" y="0"/>
                </a:moveTo>
                <a:lnTo>
                  <a:pt x="39624" y="0"/>
                </a:lnTo>
                <a:lnTo>
                  <a:pt x="32003" y="4572"/>
                </a:lnTo>
                <a:lnTo>
                  <a:pt x="25908" y="10667"/>
                </a:lnTo>
                <a:lnTo>
                  <a:pt x="28448" y="10667"/>
                </a:lnTo>
                <a:lnTo>
                  <a:pt x="30480" y="9143"/>
                </a:lnTo>
                <a:lnTo>
                  <a:pt x="35052" y="7619"/>
                </a:lnTo>
                <a:lnTo>
                  <a:pt x="53340" y="7619"/>
                </a:lnTo>
                <a:lnTo>
                  <a:pt x="53340" y="6096"/>
                </a:lnTo>
                <a:lnTo>
                  <a:pt x="47243" y="0"/>
                </a:lnTo>
                <a:close/>
              </a:path>
              <a:path w="55244" h="52070">
                <a:moveTo>
                  <a:pt x="27431" y="0"/>
                </a:moveTo>
                <a:lnTo>
                  <a:pt x="25908" y="0"/>
                </a:lnTo>
                <a:lnTo>
                  <a:pt x="9143" y="6096"/>
                </a:lnTo>
                <a:lnTo>
                  <a:pt x="9143" y="9143"/>
                </a:lnTo>
                <a:lnTo>
                  <a:pt x="10668" y="7619"/>
                </a:lnTo>
                <a:lnTo>
                  <a:pt x="26343" y="7619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54608" y="5350764"/>
            <a:ext cx="76200" cy="132715"/>
          </a:xfrm>
          <a:custGeom>
            <a:avLst/>
            <a:gdLst/>
            <a:ahLst/>
            <a:cxnLst/>
            <a:rect l="l" t="t" r="r" b="b"/>
            <a:pathLst>
              <a:path w="76200" h="132714">
                <a:moveTo>
                  <a:pt x="12191" y="112775"/>
                </a:moveTo>
                <a:lnTo>
                  <a:pt x="3047" y="112775"/>
                </a:lnTo>
                <a:lnTo>
                  <a:pt x="1523" y="114300"/>
                </a:lnTo>
                <a:lnTo>
                  <a:pt x="1523" y="115824"/>
                </a:lnTo>
                <a:lnTo>
                  <a:pt x="0" y="117348"/>
                </a:lnTo>
                <a:lnTo>
                  <a:pt x="0" y="121919"/>
                </a:lnTo>
                <a:lnTo>
                  <a:pt x="1523" y="124967"/>
                </a:lnTo>
                <a:lnTo>
                  <a:pt x="6095" y="128015"/>
                </a:lnTo>
                <a:lnTo>
                  <a:pt x="9143" y="131063"/>
                </a:lnTo>
                <a:lnTo>
                  <a:pt x="15239" y="132587"/>
                </a:lnTo>
                <a:lnTo>
                  <a:pt x="30479" y="132587"/>
                </a:lnTo>
                <a:lnTo>
                  <a:pt x="45719" y="126491"/>
                </a:lnTo>
                <a:lnTo>
                  <a:pt x="52578" y="121919"/>
                </a:lnTo>
                <a:lnTo>
                  <a:pt x="28955" y="121919"/>
                </a:lnTo>
                <a:lnTo>
                  <a:pt x="22859" y="120396"/>
                </a:lnTo>
                <a:lnTo>
                  <a:pt x="18287" y="117348"/>
                </a:lnTo>
                <a:lnTo>
                  <a:pt x="15239" y="114300"/>
                </a:lnTo>
                <a:lnTo>
                  <a:pt x="13715" y="114300"/>
                </a:lnTo>
                <a:lnTo>
                  <a:pt x="12191" y="112775"/>
                </a:lnTo>
                <a:close/>
              </a:path>
              <a:path w="76200" h="132714">
                <a:moveTo>
                  <a:pt x="76200" y="0"/>
                </a:moveTo>
                <a:lnTo>
                  <a:pt x="28955" y="0"/>
                </a:lnTo>
                <a:lnTo>
                  <a:pt x="4571" y="50291"/>
                </a:lnTo>
                <a:lnTo>
                  <a:pt x="13168" y="50577"/>
                </a:lnTo>
                <a:lnTo>
                  <a:pt x="20764" y="51434"/>
                </a:lnTo>
                <a:lnTo>
                  <a:pt x="27503" y="52863"/>
                </a:lnTo>
                <a:lnTo>
                  <a:pt x="33528" y="54863"/>
                </a:lnTo>
                <a:lnTo>
                  <a:pt x="48767" y="64008"/>
                </a:lnTo>
                <a:lnTo>
                  <a:pt x="53339" y="70103"/>
                </a:lnTo>
                <a:lnTo>
                  <a:pt x="59435" y="77724"/>
                </a:lnTo>
                <a:lnTo>
                  <a:pt x="60959" y="85343"/>
                </a:lnTo>
                <a:lnTo>
                  <a:pt x="60959" y="100584"/>
                </a:lnTo>
                <a:lnTo>
                  <a:pt x="57911" y="108203"/>
                </a:lnTo>
                <a:lnTo>
                  <a:pt x="53339" y="114300"/>
                </a:lnTo>
                <a:lnTo>
                  <a:pt x="47243" y="118872"/>
                </a:lnTo>
                <a:lnTo>
                  <a:pt x="41147" y="121919"/>
                </a:lnTo>
                <a:lnTo>
                  <a:pt x="52578" y="121919"/>
                </a:lnTo>
                <a:lnTo>
                  <a:pt x="74675" y="89915"/>
                </a:lnTo>
                <a:lnTo>
                  <a:pt x="74675" y="82296"/>
                </a:lnTo>
                <a:lnTo>
                  <a:pt x="53268" y="45315"/>
                </a:lnTo>
                <a:lnTo>
                  <a:pt x="21335" y="33527"/>
                </a:lnTo>
                <a:lnTo>
                  <a:pt x="28955" y="15239"/>
                </a:lnTo>
                <a:lnTo>
                  <a:pt x="68579" y="1523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59180" y="5073396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4" h="132714">
                <a:moveTo>
                  <a:pt x="71956" y="13716"/>
                </a:moveTo>
                <a:lnTo>
                  <a:pt x="42671" y="13716"/>
                </a:lnTo>
                <a:lnTo>
                  <a:pt x="48767" y="16764"/>
                </a:lnTo>
                <a:lnTo>
                  <a:pt x="59435" y="27432"/>
                </a:lnTo>
                <a:lnTo>
                  <a:pt x="62483" y="35052"/>
                </a:lnTo>
                <a:lnTo>
                  <a:pt x="62483" y="42672"/>
                </a:lnTo>
                <a:lnTo>
                  <a:pt x="48767" y="79248"/>
                </a:lnTo>
                <a:lnTo>
                  <a:pt x="15978" y="114395"/>
                </a:lnTo>
                <a:lnTo>
                  <a:pt x="0" y="129540"/>
                </a:lnTo>
                <a:lnTo>
                  <a:pt x="0" y="132587"/>
                </a:lnTo>
                <a:lnTo>
                  <a:pt x="77723" y="132587"/>
                </a:lnTo>
                <a:lnTo>
                  <a:pt x="83438" y="117348"/>
                </a:lnTo>
                <a:lnTo>
                  <a:pt x="21335" y="117348"/>
                </a:lnTo>
                <a:lnTo>
                  <a:pt x="25003" y="113657"/>
                </a:lnTo>
                <a:lnTo>
                  <a:pt x="57745" y="77985"/>
                </a:lnTo>
                <a:lnTo>
                  <a:pt x="79247" y="41148"/>
                </a:lnTo>
                <a:lnTo>
                  <a:pt x="79247" y="33528"/>
                </a:lnTo>
                <a:lnTo>
                  <a:pt x="78438" y="26931"/>
                </a:lnTo>
                <a:lnTo>
                  <a:pt x="76200" y="20764"/>
                </a:lnTo>
                <a:lnTo>
                  <a:pt x="72818" y="14882"/>
                </a:lnTo>
                <a:lnTo>
                  <a:pt x="71956" y="13716"/>
                </a:lnTo>
                <a:close/>
              </a:path>
              <a:path w="86994" h="132714">
                <a:moveTo>
                  <a:pt x="86867" y="108204"/>
                </a:moveTo>
                <a:lnTo>
                  <a:pt x="82295" y="108204"/>
                </a:lnTo>
                <a:lnTo>
                  <a:pt x="80772" y="109728"/>
                </a:lnTo>
                <a:lnTo>
                  <a:pt x="79247" y="112776"/>
                </a:lnTo>
                <a:lnTo>
                  <a:pt x="77723" y="114300"/>
                </a:lnTo>
                <a:lnTo>
                  <a:pt x="71628" y="117348"/>
                </a:lnTo>
                <a:lnTo>
                  <a:pt x="83438" y="117348"/>
                </a:lnTo>
                <a:lnTo>
                  <a:pt x="86867" y="108204"/>
                </a:lnTo>
                <a:close/>
              </a:path>
              <a:path w="86994" h="132714">
                <a:moveTo>
                  <a:pt x="41147" y="0"/>
                </a:moveTo>
                <a:lnTo>
                  <a:pt x="8953" y="20574"/>
                </a:lnTo>
                <a:lnTo>
                  <a:pt x="4571" y="36576"/>
                </a:lnTo>
                <a:lnTo>
                  <a:pt x="7619" y="36576"/>
                </a:lnTo>
                <a:lnTo>
                  <a:pt x="10667" y="28956"/>
                </a:lnTo>
                <a:lnTo>
                  <a:pt x="13715" y="24384"/>
                </a:lnTo>
                <a:lnTo>
                  <a:pt x="19811" y="19812"/>
                </a:lnTo>
                <a:lnTo>
                  <a:pt x="24383" y="16764"/>
                </a:lnTo>
                <a:lnTo>
                  <a:pt x="30479" y="13716"/>
                </a:lnTo>
                <a:lnTo>
                  <a:pt x="71956" y="13716"/>
                </a:lnTo>
                <a:lnTo>
                  <a:pt x="68579" y="9144"/>
                </a:lnTo>
                <a:lnTo>
                  <a:pt x="62579" y="5143"/>
                </a:lnTo>
                <a:lnTo>
                  <a:pt x="56006" y="2286"/>
                </a:lnTo>
                <a:lnTo>
                  <a:pt x="48863" y="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80744" y="5311140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5" h="45720">
                <a:moveTo>
                  <a:pt x="24384" y="16763"/>
                </a:moveTo>
                <a:lnTo>
                  <a:pt x="16764" y="16763"/>
                </a:lnTo>
                <a:lnTo>
                  <a:pt x="16764" y="18287"/>
                </a:lnTo>
                <a:lnTo>
                  <a:pt x="18287" y="18287"/>
                </a:lnTo>
                <a:lnTo>
                  <a:pt x="18287" y="24384"/>
                </a:lnTo>
                <a:lnTo>
                  <a:pt x="16764" y="28955"/>
                </a:lnTo>
                <a:lnTo>
                  <a:pt x="10668" y="38100"/>
                </a:lnTo>
                <a:lnTo>
                  <a:pt x="6096" y="39624"/>
                </a:lnTo>
                <a:lnTo>
                  <a:pt x="0" y="42672"/>
                </a:lnTo>
                <a:lnTo>
                  <a:pt x="0" y="45720"/>
                </a:lnTo>
                <a:lnTo>
                  <a:pt x="9143" y="42672"/>
                </a:lnTo>
                <a:lnTo>
                  <a:pt x="15240" y="39624"/>
                </a:lnTo>
                <a:lnTo>
                  <a:pt x="18287" y="33527"/>
                </a:lnTo>
                <a:lnTo>
                  <a:pt x="22859" y="28955"/>
                </a:lnTo>
                <a:lnTo>
                  <a:pt x="24384" y="24384"/>
                </a:lnTo>
                <a:lnTo>
                  <a:pt x="24384" y="16763"/>
                </a:lnTo>
                <a:close/>
              </a:path>
              <a:path w="24765" h="45720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5239"/>
                </a:lnTo>
                <a:lnTo>
                  <a:pt x="1524" y="16763"/>
                </a:lnTo>
                <a:lnTo>
                  <a:pt x="4571" y="18287"/>
                </a:lnTo>
                <a:lnTo>
                  <a:pt x="6096" y="19812"/>
                </a:lnTo>
                <a:lnTo>
                  <a:pt x="10668" y="19812"/>
                </a:lnTo>
                <a:lnTo>
                  <a:pt x="12192" y="18287"/>
                </a:lnTo>
                <a:lnTo>
                  <a:pt x="13715" y="18287"/>
                </a:lnTo>
                <a:lnTo>
                  <a:pt x="15240" y="16763"/>
                </a:lnTo>
                <a:lnTo>
                  <a:pt x="24384" y="16763"/>
                </a:lnTo>
                <a:lnTo>
                  <a:pt x="24384" y="12191"/>
                </a:lnTo>
                <a:lnTo>
                  <a:pt x="22859" y="9143"/>
                </a:lnTo>
                <a:lnTo>
                  <a:pt x="19812" y="6096"/>
                </a:lnTo>
                <a:lnTo>
                  <a:pt x="18287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981200" y="5209032"/>
            <a:ext cx="147827" cy="1569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302763" y="527761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 h="0">
                <a:moveTo>
                  <a:pt x="0" y="0"/>
                </a:moveTo>
                <a:lnTo>
                  <a:pt x="29717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615183" y="5038344"/>
            <a:ext cx="85343" cy="4770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203704" y="5038344"/>
            <a:ext cx="85343" cy="4770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379134" y="5340096"/>
            <a:ext cx="138514" cy="1432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496311" y="5113020"/>
            <a:ext cx="97536" cy="914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314955" y="5065776"/>
            <a:ext cx="147827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22376" y="5718048"/>
            <a:ext cx="97790" cy="119380"/>
          </a:xfrm>
          <a:custGeom>
            <a:avLst/>
            <a:gdLst/>
            <a:ahLst/>
            <a:cxnLst/>
            <a:rect l="l" t="t" r="r" b="b"/>
            <a:pathLst>
              <a:path w="97790" h="119379">
                <a:moveTo>
                  <a:pt x="12192" y="74675"/>
                </a:moveTo>
                <a:lnTo>
                  <a:pt x="9143" y="74675"/>
                </a:lnTo>
                <a:lnTo>
                  <a:pt x="0" y="118871"/>
                </a:lnTo>
                <a:lnTo>
                  <a:pt x="3047" y="118871"/>
                </a:lnTo>
                <a:lnTo>
                  <a:pt x="4571" y="115824"/>
                </a:lnTo>
                <a:lnTo>
                  <a:pt x="7619" y="112775"/>
                </a:lnTo>
                <a:lnTo>
                  <a:pt x="10667" y="112775"/>
                </a:lnTo>
                <a:lnTo>
                  <a:pt x="12192" y="111251"/>
                </a:lnTo>
                <a:lnTo>
                  <a:pt x="29717" y="111251"/>
                </a:lnTo>
                <a:lnTo>
                  <a:pt x="12739" y="83272"/>
                </a:lnTo>
                <a:lnTo>
                  <a:pt x="12192" y="74675"/>
                </a:lnTo>
                <a:close/>
              </a:path>
              <a:path w="97790" h="119379">
                <a:moveTo>
                  <a:pt x="70103" y="0"/>
                </a:moveTo>
                <a:lnTo>
                  <a:pt x="60959" y="0"/>
                </a:lnTo>
                <a:lnTo>
                  <a:pt x="53244" y="571"/>
                </a:lnTo>
                <a:lnTo>
                  <a:pt x="20026" y="25431"/>
                </a:lnTo>
                <a:lnTo>
                  <a:pt x="16764" y="38100"/>
                </a:lnTo>
                <a:lnTo>
                  <a:pt x="16764" y="42671"/>
                </a:lnTo>
                <a:lnTo>
                  <a:pt x="19811" y="51815"/>
                </a:lnTo>
                <a:lnTo>
                  <a:pt x="22859" y="54863"/>
                </a:lnTo>
                <a:lnTo>
                  <a:pt x="25908" y="59436"/>
                </a:lnTo>
                <a:lnTo>
                  <a:pt x="30479" y="62483"/>
                </a:lnTo>
                <a:lnTo>
                  <a:pt x="36575" y="67055"/>
                </a:lnTo>
                <a:lnTo>
                  <a:pt x="45719" y="71627"/>
                </a:lnTo>
                <a:lnTo>
                  <a:pt x="53339" y="74675"/>
                </a:lnTo>
                <a:lnTo>
                  <a:pt x="57911" y="77724"/>
                </a:lnTo>
                <a:lnTo>
                  <a:pt x="59436" y="80771"/>
                </a:lnTo>
                <a:lnTo>
                  <a:pt x="62483" y="82295"/>
                </a:lnTo>
                <a:lnTo>
                  <a:pt x="65531" y="88391"/>
                </a:lnTo>
                <a:lnTo>
                  <a:pt x="65531" y="96012"/>
                </a:lnTo>
                <a:lnTo>
                  <a:pt x="64007" y="100583"/>
                </a:lnTo>
                <a:lnTo>
                  <a:pt x="53339" y="111251"/>
                </a:lnTo>
                <a:lnTo>
                  <a:pt x="47243" y="112775"/>
                </a:lnTo>
                <a:lnTo>
                  <a:pt x="19811" y="112775"/>
                </a:lnTo>
                <a:lnTo>
                  <a:pt x="24383" y="115824"/>
                </a:lnTo>
                <a:lnTo>
                  <a:pt x="27431" y="117347"/>
                </a:lnTo>
                <a:lnTo>
                  <a:pt x="33528" y="117347"/>
                </a:lnTo>
                <a:lnTo>
                  <a:pt x="36575" y="118871"/>
                </a:lnTo>
                <a:lnTo>
                  <a:pt x="41147" y="118871"/>
                </a:lnTo>
                <a:lnTo>
                  <a:pt x="49101" y="118062"/>
                </a:lnTo>
                <a:lnTo>
                  <a:pt x="81343" y="96583"/>
                </a:lnTo>
                <a:lnTo>
                  <a:pt x="88392" y="76200"/>
                </a:lnTo>
                <a:lnTo>
                  <a:pt x="88392" y="70103"/>
                </a:lnTo>
                <a:lnTo>
                  <a:pt x="83819" y="64007"/>
                </a:lnTo>
                <a:lnTo>
                  <a:pt x="80676" y="59436"/>
                </a:lnTo>
                <a:lnTo>
                  <a:pt x="75818" y="54863"/>
                </a:lnTo>
                <a:lnTo>
                  <a:pt x="69246" y="50291"/>
                </a:lnTo>
                <a:lnTo>
                  <a:pt x="60959" y="45719"/>
                </a:lnTo>
                <a:lnTo>
                  <a:pt x="53339" y="39624"/>
                </a:lnTo>
                <a:lnTo>
                  <a:pt x="47243" y="36575"/>
                </a:lnTo>
                <a:lnTo>
                  <a:pt x="42671" y="32003"/>
                </a:lnTo>
                <a:lnTo>
                  <a:pt x="39623" y="30479"/>
                </a:lnTo>
                <a:lnTo>
                  <a:pt x="39623" y="27431"/>
                </a:lnTo>
                <a:lnTo>
                  <a:pt x="38100" y="25907"/>
                </a:lnTo>
                <a:lnTo>
                  <a:pt x="38100" y="21335"/>
                </a:lnTo>
                <a:lnTo>
                  <a:pt x="39623" y="16763"/>
                </a:lnTo>
                <a:lnTo>
                  <a:pt x="45719" y="10667"/>
                </a:lnTo>
                <a:lnTo>
                  <a:pt x="50292" y="7619"/>
                </a:lnTo>
                <a:lnTo>
                  <a:pt x="54864" y="6095"/>
                </a:lnTo>
                <a:lnTo>
                  <a:pt x="82295" y="6095"/>
                </a:lnTo>
                <a:lnTo>
                  <a:pt x="70103" y="0"/>
                </a:lnTo>
                <a:close/>
              </a:path>
              <a:path w="97790" h="119379">
                <a:moveTo>
                  <a:pt x="29717" y="111251"/>
                </a:moveTo>
                <a:lnTo>
                  <a:pt x="15239" y="111251"/>
                </a:lnTo>
                <a:lnTo>
                  <a:pt x="16764" y="112775"/>
                </a:lnTo>
                <a:lnTo>
                  <a:pt x="33528" y="112775"/>
                </a:lnTo>
                <a:lnTo>
                  <a:pt x="29717" y="111251"/>
                </a:lnTo>
                <a:close/>
              </a:path>
              <a:path w="97790" h="119379">
                <a:moveTo>
                  <a:pt x="82295" y="6095"/>
                </a:moveTo>
                <a:lnTo>
                  <a:pt x="67055" y="6095"/>
                </a:lnTo>
                <a:lnTo>
                  <a:pt x="74675" y="9143"/>
                </a:lnTo>
                <a:lnTo>
                  <a:pt x="79247" y="13715"/>
                </a:lnTo>
                <a:lnTo>
                  <a:pt x="83819" y="19812"/>
                </a:lnTo>
                <a:lnTo>
                  <a:pt x="86867" y="27431"/>
                </a:lnTo>
                <a:lnTo>
                  <a:pt x="86867" y="36575"/>
                </a:lnTo>
                <a:lnTo>
                  <a:pt x="89915" y="36575"/>
                </a:lnTo>
                <a:lnTo>
                  <a:pt x="95948" y="7619"/>
                </a:lnTo>
                <a:lnTo>
                  <a:pt x="85343" y="7619"/>
                </a:lnTo>
                <a:lnTo>
                  <a:pt x="82295" y="6095"/>
                </a:lnTo>
                <a:close/>
              </a:path>
              <a:path w="97790" h="119379">
                <a:moveTo>
                  <a:pt x="97536" y="0"/>
                </a:moveTo>
                <a:lnTo>
                  <a:pt x="94487" y="0"/>
                </a:lnTo>
                <a:lnTo>
                  <a:pt x="92964" y="3047"/>
                </a:lnTo>
                <a:lnTo>
                  <a:pt x="88392" y="7619"/>
                </a:lnTo>
                <a:lnTo>
                  <a:pt x="95948" y="7619"/>
                </a:lnTo>
                <a:lnTo>
                  <a:pt x="97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23150" y="5753100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53149" y="0"/>
                </a:moveTo>
                <a:lnTo>
                  <a:pt x="47053" y="0"/>
                </a:lnTo>
                <a:lnTo>
                  <a:pt x="38433" y="833"/>
                </a:lnTo>
                <a:lnTo>
                  <a:pt x="6667" y="26098"/>
                </a:lnTo>
                <a:lnTo>
                  <a:pt x="0" y="57340"/>
                </a:lnTo>
                <a:lnTo>
                  <a:pt x="1547" y="64079"/>
                </a:lnTo>
                <a:lnTo>
                  <a:pt x="28765" y="82295"/>
                </a:lnTo>
                <a:lnTo>
                  <a:pt x="37623" y="81676"/>
                </a:lnTo>
                <a:lnTo>
                  <a:pt x="45910" y="79628"/>
                </a:lnTo>
                <a:lnTo>
                  <a:pt x="49816" y="77724"/>
                </a:lnTo>
                <a:lnTo>
                  <a:pt x="27241" y="77724"/>
                </a:lnTo>
                <a:lnTo>
                  <a:pt x="24193" y="74675"/>
                </a:lnTo>
                <a:lnTo>
                  <a:pt x="21145" y="68579"/>
                </a:lnTo>
                <a:lnTo>
                  <a:pt x="21145" y="65531"/>
                </a:lnTo>
                <a:lnTo>
                  <a:pt x="22669" y="59436"/>
                </a:lnTo>
                <a:lnTo>
                  <a:pt x="22669" y="54863"/>
                </a:lnTo>
                <a:lnTo>
                  <a:pt x="24193" y="48767"/>
                </a:lnTo>
                <a:lnTo>
                  <a:pt x="26217" y="40195"/>
                </a:lnTo>
                <a:lnTo>
                  <a:pt x="27812" y="32765"/>
                </a:lnTo>
                <a:lnTo>
                  <a:pt x="29252" y="25907"/>
                </a:lnTo>
                <a:lnTo>
                  <a:pt x="30289" y="21336"/>
                </a:lnTo>
                <a:lnTo>
                  <a:pt x="33337" y="15239"/>
                </a:lnTo>
                <a:lnTo>
                  <a:pt x="34861" y="10667"/>
                </a:lnTo>
                <a:lnTo>
                  <a:pt x="37909" y="9143"/>
                </a:lnTo>
                <a:lnTo>
                  <a:pt x="39433" y="7619"/>
                </a:lnTo>
                <a:lnTo>
                  <a:pt x="42481" y="6095"/>
                </a:lnTo>
                <a:lnTo>
                  <a:pt x="65849" y="6095"/>
                </a:lnTo>
                <a:lnTo>
                  <a:pt x="63817" y="4572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2550">
                <a:moveTo>
                  <a:pt x="65849" y="6095"/>
                </a:moveTo>
                <a:lnTo>
                  <a:pt x="50101" y="6095"/>
                </a:lnTo>
                <a:lnTo>
                  <a:pt x="50101" y="7619"/>
                </a:lnTo>
                <a:lnTo>
                  <a:pt x="53149" y="9143"/>
                </a:lnTo>
                <a:lnTo>
                  <a:pt x="53149" y="15239"/>
                </a:lnTo>
                <a:lnTo>
                  <a:pt x="54673" y="18287"/>
                </a:lnTo>
                <a:lnTo>
                  <a:pt x="53149" y="25907"/>
                </a:lnTo>
                <a:lnTo>
                  <a:pt x="51625" y="35051"/>
                </a:lnTo>
                <a:lnTo>
                  <a:pt x="39433" y="73151"/>
                </a:lnTo>
                <a:lnTo>
                  <a:pt x="36385" y="74675"/>
                </a:lnTo>
                <a:lnTo>
                  <a:pt x="33337" y="77724"/>
                </a:lnTo>
                <a:lnTo>
                  <a:pt x="49816" y="77724"/>
                </a:lnTo>
                <a:lnTo>
                  <a:pt x="53625" y="75866"/>
                </a:lnTo>
                <a:lnTo>
                  <a:pt x="74485" y="41148"/>
                </a:lnTo>
                <a:lnTo>
                  <a:pt x="76009" y="33527"/>
                </a:lnTo>
                <a:lnTo>
                  <a:pt x="76009" y="25907"/>
                </a:lnTo>
                <a:lnTo>
                  <a:pt x="72961" y="13715"/>
                </a:lnTo>
                <a:lnTo>
                  <a:pt x="69913" y="9143"/>
                </a:lnTo>
                <a:lnTo>
                  <a:pt x="6584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99160" y="5719572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42671" y="111251"/>
                </a:moveTo>
                <a:lnTo>
                  <a:pt x="1524" y="111251"/>
                </a:lnTo>
                <a:lnTo>
                  <a:pt x="0" y="114300"/>
                </a:lnTo>
                <a:lnTo>
                  <a:pt x="42671" y="114300"/>
                </a:lnTo>
                <a:lnTo>
                  <a:pt x="42671" y="111251"/>
                </a:lnTo>
                <a:close/>
              </a:path>
              <a:path w="56515" h="114300">
                <a:moveTo>
                  <a:pt x="56387" y="0"/>
                </a:moveTo>
                <a:lnTo>
                  <a:pt x="24384" y="0"/>
                </a:lnTo>
                <a:lnTo>
                  <a:pt x="22859" y="3047"/>
                </a:lnTo>
                <a:lnTo>
                  <a:pt x="27431" y="3047"/>
                </a:lnTo>
                <a:lnTo>
                  <a:pt x="32003" y="7619"/>
                </a:lnTo>
                <a:lnTo>
                  <a:pt x="32003" y="10667"/>
                </a:lnTo>
                <a:lnTo>
                  <a:pt x="30480" y="16763"/>
                </a:lnTo>
                <a:lnTo>
                  <a:pt x="13715" y="97535"/>
                </a:lnTo>
                <a:lnTo>
                  <a:pt x="12192" y="103631"/>
                </a:lnTo>
                <a:lnTo>
                  <a:pt x="10668" y="106679"/>
                </a:lnTo>
                <a:lnTo>
                  <a:pt x="7620" y="109727"/>
                </a:lnTo>
                <a:lnTo>
                  <a:pt x="4571" y="111251"/>
                </a:lnTo>
                <a:lnTo>
                  <a:pt x="39624" y="111251"/>
                </a:lnTo>
                <a:lnTo>
                  <a:pt x="36576" y="109727"/>
                </a:lnTo>
                <a:lnTo>
                  <a:pt x="36576" y="108203"/>
                </a:lnTo>
                <a:lnTo>
                  <a:pt x="35052" y="106679"/>
                </a:lnTo>
                <a:lnTo>
                  <a:pt x="35052" y="103631"/>
                </a:lnTo>
                <a:lnTo>
                  <a:pt x="36576" y="97535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61644" y="575462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36575" y="0"/>
                </a:moveTo>
                <a:lnTo>
                  <a:pt x="4571" y="0"/>
                </a:lnTo>
                <a:lnTo>
                  <a:pt x="3047" y="3048"/>
                </a:lnTo>
                <a:lnTo>
                  <a:pt x="6096" y="4571"/>
                </a:lnTo>
                <a:lnTo>
                  <a:pt x="9143" y="4571"/>
                </a:lnTo>
                <a:lnTo>
                  <a:pt x="9143" y="6095"/>
                </a:lnTo>
                <a:lnTo>
                  <a:pt x="10668" y="7619"/>
                </a:lnTo>
                <a:lnTo>
                  <a:pt x="10668" y="12191"/>
                </a:lnTo>
                <a:lnTo>
                  <a:pt x="9143" y="18287"/>
                </a:lnTo>
                <a:lnTo>
                  <a:pt x="3047" y="48767"/>
                </a:lnTo>
                <a:lnTo>
                  <a:pt x="0" y="57912"/>
                </a:lnTo>
                <a:lnTo>
                  <a:pt x="0" y="71627"/>
                </a:lnTo>
                <a:lnTo>
                  <a:pt x="1524" y="74675"/>
                </a:lnTo>
                <a:lnTo>
                  <a:pt x="7619" y="80771"/>
                </a:lnTo>
                <a:lnTo>
                  <a:pt x="24384" y="80771"/>
                </a:lnTo>
                <a:lnTo>
                  <a:pt x="28956" y="77724"/>
                </a:lnTo>
                <a:lnTo>
                  <a:pt x="33528" y="76200"/>
                </a:lnTo>
                <a:lnTo>
                  <a:pt x="38100" y="73151"/>
                </a:lnTo>
                <a:lnTo>
                  <a:pt x="41147" y="70103"/>
                </a:lnTo>
                <a:lnTo>
                  <a:pt x="25908" y="70103"/>
                </a:lnTo>
                <a:lnTo>
                  <a:pt x="22859" y="67055"/>
                </a:lnTo>
                <a:lnTo>
                  <a:pt x="22859" y="59436"/>
                </a:lnTo>
                <a:lnTo>
                  <a:pt x="24384" y="54863"/>
                </a:lnTo>
                <a:lnTo>
                  <a:pt x="36575" y="0"/>
                </a:lnTo>
                <a:close/>
              </a:path>
              <a:path w="81280" h="81279">
                <a:moveTo>
                  <a:pt x="65531" y="68579"/>
                </a:moveTo>
                <a:lnTo>
                  <a:pt x="42671" y="68579"/>
                </a:lnTo>
                <a:lnTo>
                  <a:pt x="39624" y="79248"/>
                </a:lnTo>
                <a:lnTo>
                  <a:pt x="71628" y="79248"/>
                </a:lnTo>
                <a:lnTo>
                  <a:pt x="73152" y="76200"/>
                </a:lnTo>
                <a:lnTo>
                  <a:pt x="70103" y="76200"/>
                </a:lnTo>
                <a:lnTo>
                  <a:pt x="67056" y="74675"/>
                </a:lnTo>
                <a:lnTo>
                  <a:pt x="67056" y="73151"/>
                </a:lnTo>
                <a:lnTo>
                  <a:pt x="65531" y="71627"/>
                </a:lnTo>
                <a:lnTo>
                  <a:pt x="65531" y="68579"/>
                </a:lnTo>
                <a:close/>
              </a:path>
              <a:path w="81280" h="81279">
                <a:moveTo>
                  <a:pt x="80772" y="0"/>
                </a:moveTo>
                <a:lnTo>
                  <a:pt x="48768" y="0"/>
                </a:lnTo>
                <a:lnTo>
                  <a:pt x="47243" y="3048"/>
                </a:lnTo>
                <a:lnTo>
                  <a:pt x="51815" y="4571"/>
                </a:lnTo>
                <a:lnTo>
                  <a:pt x="53340" y="4571"/>
                </a:lnTo>
                <a:lnTo>
                  <a:pt x="53340" y="6095"/>
                </a:lnTo>
                <a:lnTo>
                  <a:pt x="54864" y="7619"/>
                </a:lnTo>
                <a:lnTo>
                  <a:pt x="54864" y="12191"/>
                </a:lnTo>
                <a:lnTo>
                  <a:pt x="53340" y="18287"/>
                </a:lnTo>
                <a:lnTo>
                  <a:pt x="44196" y="59436"/>
                </a:lnTo>
                <a:lnTo>
                  <a:pt x="35052" y="68579"/>
                </a:lnTo>
                <a:lnTo>
                  <a:pt x="32003" y="70103"/>
                </a:lnTo>
                <a:lnTo>
                  <a:pt x="41147" y="70103"/>
                </a:lnTo>
                <a:lnTo>
                  <a:pt x="42671" y="68579"/>
                </a:lnTo>
                <a:lnTo>
                  <a:pt x="65531" y="68579"/>
                </a:lnTo>
                <a:lnTo>
                  <a:pt x="67056" y="62483"/>
                </a:lnTo>
                <a:lnTo>
                  <a:pt x="80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56132" y="5727192"/>
            <a:ext cx="55244" cy="108585"/>
          </a:xfrm>
          <a:custGeom>
            <a:avLst/>
            <a:gdLst/>
            <a:ahLst/>
            <a:cxnLst/>
            <a:rect l="l" t="t" r="r" b="b"/>
            <a:pathLst>
              <a:path w="55244" h="108585">
                <a:moveTo>
                  <a:pt x="35052" y="36575"/>
                </a:moveTo>
                <a:lnTo>
                  <a:pt x="12192" y="36575"/>
                </a:lnTo>
                <a:lnTo>
                  <a:pt x="3048" y="79248"/>
                </a:lnTo>
                <a:lnTo>
                  <a:pt x="1524" y="86868"/>
                </a:lnTo>
                <a:lnTo>
                  <a:pt x="0" y="92963"/>
                </a:lnTo>
                <a:lnTo>
                  <a:pt x="0" y="97536"/>
                </a:lnTo>
                <a:lnTo>
                  <a:pt x="1524" y="100584"/>
                </a:lnTo>
                <a:lnTo>
                  <a:pt x="7620" y="106680"/>
                </a:lnTo>
                <a:lnTo>
                  <a:pt x="12192" y="108203"/>
                </a:lnTo>
                <a:lnTo>
                  <a:pt x="16764" y="108203"/>
                </a:lnTo>
                <a:lnTo>
                  <a:pt x="24241" y="107084"/>
                </a:lnTo>
                <a:lnTo>
                  <a:pt x="30861" y="103822"/>
                </a:lnTo>
                <a:lnTo>
                  <a:pt x="36909" y="98559"/>
                </a:lnTo>
                <a:lnTo>
                  <a:pt x="37738" y="97536"/>
                </a:lnTo>
                <a:lnTo>
                  <a:pt x="25908" y="97536"/>
                </a:lnTo>
                <a:lnTo>
                  <a:pt x="24384" y="96012"/>
                </a:lnTo>
                <a:lnTo>
                  <a:pt x="24384" y="85344"/>
                </a:lnTo>
                <a:lnTo>
                  <a:pt x="35052" y="36575"/>
                </a:lnTo>
                <a:close/>
              </a:path>
              <a:path w="55244" h="108585">
                <a:moveTo>
                  <a:pt x="39624" y="89915"/>
                </a:moveTo>
                <a:lnTo>
                  <a:pt x="35052" y="96012"/>
                </a:lnTo>
                <a:lnTo>
                  <a:pt x="32004" y="97536"/>
                </a:lnTo>
                <a:lnTo>
                  <a:pt x="37738" y="97536"/>
                </a:lnTo>
                <a:lnTo>
                  <a:pt x="42671" y="91439"/>
                </a:lnTo>
                <a:lnTo>
                  <a:pt x="39624" y="89915"/>
                </a:lnTo>
                <a:close/>
              </a:path>
              <a:path w="55244" h="108585">
                <a:moveTo>
                  <a:pt x="42671" y="0"/>
                </a:moveTo>
                <a:lnTo>
                  <a:pt x="39624" y="0"/>
                </a:lnTo>
                <a:lnTo>
                  <a:pt x="35052" y="6096"/>
                </a:lnTo>
                <a:lnTo>
                  <a:pt x="22859" y="18287"/>
                </a:lnTo>
                <a:lnTo>
                  <a:pt x="18240" y="21955"/>
                </a:lnTo>
                <a:lnTo>
                  <a:pt x="13335" y="25908"/>
                </a:lnTo>
                <a:lnTo>
                  <a:pt x="7858" y="29860"/>
                </a:lnTo>
                <a:lnTo>
                  <a:pt x="1524" y="33527"/>
                </a:lnTo>
                <a:lnTo>
                  <a:pt x="1524" y="36575"/>
                </a:lnTo>
                <a:lnTo>
                  <a:pt x="53340" y="36575"/>
                </a:lnTo>
                <a:lnTo>
                  <a:pt x="54864" y="27432"/>
                </a:lnTo>
                <a:lnTo>
                  <a:pt x="36576" y="27432"/>
                </a:lnTo>
                <a:lnTo>
                  <a:pt x="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091183" y="5718048"/>
            <a:ext cx="56515" cy="116205"/>
          </a:xfrm>
          <a:custGeom>
            <a:avLst/>
            <a:gdLst/>
            <a:ahLst/>
            <a:cxnLst/>
            <a:rect l="l" t="t" r="r" b="b"/>
            <a:pathLst>
              <a:path w="56515" h="116204">
                <a:moveTo>
                  <a:pt x="51815" y="0"/>
                </a:moveTo>
                <a:lnTo>
                  <a:pt x="38100" y="0"/>
                </a:lnTo>
                <a:lnTo>
                  <a:pt x="32003" y="6095"/>
                </a:lnTo>
                <a:lnTo>
                  <a:pt x="30479" y="9143"/>
                </a:lnTo>
                <a:lnTo>
                  <a:pt x="30479" y="12191"/>
                </a:lnTo>
                <a:lnTo>
                  <a:pt x="28956" y="15239"/>
                </a:lnTo>
                <a:lnTo>
                  <a:pt x="33528" y="24383"/>
                </a:lnTo>
                <a:lnTo>
                  <a:pt x="36575" y="25907"/>
                </a:lnTo>
                <a:lnTo>
                  <a:pt x="44196" y="25907"/>
                </a:lnTo>
                <a:lnTo>
                  <a:pt x="47243" y="24383"/>
                </a:lnTo>
                <a:lnTo>
                  <a:pt x="53340" y="18287"/>
                </a:lnTo>
                <a:lnTo>
                  <a:pt x="56387" y="12191"/>
                </a:lnTo>
                <a:lnTo>
                  <a:pt x="56387" y="6095"/>
                </a:lnTo>
                <a:lnTo>
                  <a:pt x="53340" y="3047"/>
                </a:lnTo>
                <a:lnTo>
                  <a:pt x="51815" y="0"/>
                </a:lnTo>
                <a:close/>
              </a:path>
              <a:path w="56515" h="116204">
                <a:moveTo>
                  <a:pt x="42671" y="112775"/>
                </a:moveTo>
                <a:lnTo>
                  <a:pt x="0" y="112775"/>
                </a:lnTo>
                <a:lnTo>
                  <a:pt x="0" y="115824"/>
                </a:lnTo>
                <a:lnTo>
                  <a:pt x="42671" y="115824"/>
                </a:lnTo>
                <a:lnTo>
                  <a:pt x="42671" y="112775"/>
                </a:lnTo>
                <a:close/>
              </a:path>
              <a:path w="56515" h="116204">
                <a:moveTo>
                  <a:pt x="48768" y="36575"/>
                </a:moveTo>
                <a:lnTo>
                  <a:pt x="16763" y="36575"/>
                </a:lnTo>
                <a:lnTo>
                  <a:pt x="15240" y="39624"/>
                </a:lnTo>
                <a:lnTo>
                  <a:pt x="19812" y="41147"/>
                </a:lnTo>
                <a:lnTo>
                  <a:pt x="21335" y="41147"/>
                </a:lnTo>
                <a:lnTo>
                  <a:pt x="24384" y="44195"/>
                </a:lnTo>
                <a:lnTo>
                  <a:pt x="22859" y="48767"/>
                </a:lnTo>
                <a:lnTo>
                  <a:pt x="22859" y="53339"/>
                </a:lnTo>
                <a:lnTo>
                  <a:pt x="12191" y="99059"/>
                </a:lnTo>
                <a:lnTo>
                  <a:pt x="12191" y="105155"/>
                </a:lnTo>
                <a:lnTo>
                  <a:pt x="10668" y="108203"/>
                </a:lnTo>
                <a:lnTo>
                  <a:pt x="9143" y="109727"/>
                </a:lnTo>
                <a:lnTo>
                  <a:pt x="6096" y="111251"/>
                </a:lnTo>
                <a:lnTo>
                  <a:pt x="4571" y="112775"/>
                </a:lnTo>
                <a:lnTo>
                  <a:pt x="39624" y="112775"/>
                </a:lnTo>
                <a:lnTo>
                  <a:pt x="36575" y="111251"/>
                </a:lnTo>
                <a:lnTo>
                  <a:pt x="36575" y="109727"/>
                </a:lnTo>
                <a:lnTo>
                  <a:pt x="35052" y="108203"/>
                </a:lnTo>
                <a:lnTo>
                  <a:pt x="35052" y="105155"/>
                </a:lnTo>
                <a:lnTo>
                  <a:pt x="36575" y="99059"/>
                </a:lnTo>
                <a:lnTo>
                  <a:pt x="48768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49286" y="5753100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53149" y="0"/>
                </a:moveTo>
                <a:lnTo>
                  <a:pt x="45529" y="0"/>
                </a:lnTo>
                <a:lnTo>
                  <a:pt x="37576" y="833"/>
                </a:lnTo>
                <a:lnTo>
                  <a:pt x="6667" y="26098"/>
                </a:lnTo>
                <a:lnTo>
                  <a:pt x="0" y="57340"/>
                </a:lnTo>
                <a:lnTo>
                  <a:pt x="1547" y="64079"/>
                </a:lnTo>
                <a:lnTo>
                  <a:pt x="28765" y="82295"/>
                </a:lnTo>
                <a:lnTo>
                  <a:pt x="37623" y="81676"/>
                </a:lnTo>
                <a:lnTo>
                  <a:pt x="45910" y="79628"/>
                </a:lnTo>
                <a:lnTo>
                  <a:pt x="49816" y="77724"/>
                </a:lnTo>
                <a:lnTo>
                  <a:pt x="27241" y="77724"/>
                </a:lnTo>
                <a:lnTo>
                  <a:pt x="24193" y="74675"/>
                </a:lnTo>
                <a:lnTo>
                  <a:pt x="21145" y="68579"/>
                </a:lnTo>
                <a:lnTo>
                  <a:pt x="21145" y="59436"/>
                </a:lnTo>
                <a:lnTo>
                  <a:pt x="22669" y="54863"/>
                </a:lnTo>
                <a:lnTo>
                  <a:pt x="24193" y="48767"/>
                </a:lnTo>
                <a:lnTo>
                  <a:pt x="25574" y="40195"/>
                </a:lnTo>
                <a:lnTo>
                  <a:pt x="27241" y="32765"/>
                </a:lnTo>
                <a:lnTo>
                  <a:pt x="30289" y="21336"/>
                </a:lnTo>
                <a:lnTo>
                  <a:pt x="31813" y="15239"/>
                </a:lnTo>
                <a:lnTo>
                  <a:pt x="34861" y="10667"/>
                </a:lnTo>
                <a:lnTo>
                  <a:pt x="36385" y="9143"/>
                </a:lnTo>
                <a:lnTo>
                  <a:pt x="42481" y="6095"/>
                </a:lnTo>
                <a:lnTo>
                  <a:pt x="65849" y="6095"/>
                </a:lnTo>
                <a:lnTo>
                  <a:pt x="63817" y="4572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2550">
                <a:moveTo>
                  <a:pt x="65849" y="6095"/>
                </a:moveTo>
                <a:lnTo>
                  <a:pt x="50101" y="6095"/>
                </a:lnTo>
                <a:lnTo>
                  <a:pt x="50101" y="7619"/>
                </a:lnTo>
                <a:lnTo>
                  <a:pt x="51625" y="9143"/>
                </a:lnTo>
                <a:lnTo>
                  <a:pt x="53149" y="12191"/>
                </a:lnTo>
                <a:lnTo>
                  <a:pt x="53149" y="15239"/>
                </a:lnTo>
                <a:lnTo>
                  <a:pt x="54673" y="18287"/>
                </a:lnTo>
                <a:lnTo>
                  <a:pt x="53117" y="26098"/>
                </a:lnTo>
                <a:lnTo>
                  <a:pt x="51625" y="35051"/>
                </a:lnTo>
                <a:lnTo>
                  <a:pt x="48696" y="46481"/>
                </a:lnTo>
                <a:lnTo>
                  <a:pt x="46481" y="55625"/>
                </a:lnTo>
                <a:lnTo>
                  <a:pt x="44553" y="62483"/>
                </a:lnTo>
                <a:lnTo>
                  <a:pt x="42481" y="67055"/>
                </a:lnTo>
                <a:lnTo>
                  <a:pt x="39433" y="73151"/>
                </a:lnTo>
                <a:lnTo>
                  <a:pt x="36385" y="74675"/>
                </a:lnTo>
                <a:lnTo>
                  <a:pt x="34861" y="76200"/>
                </a:lnTo>
                <a:lnTo>
                  <a:pt x="31813" y="77724"/>
                </a:lnTo>
                <a:lnTo>
                  <a:pt x="49816" y="77724"/>
                </a:lnTo>
                <a:lnTo>
                  <a:pt x="74485" y="41148"/>
                </a:lnTo>
                <a:lnTo>
                  <a:pt x="76009" y="33527"/>
                </a:lnTo>
                <a:lnTo>
                  <a:pt x="76009" y="25907"/>
                </a:lnTo>
                <a:lnTo>
                  <a:pt x="72961" y="13715"/>
                </a:lnTo>
                <a:lnTo>
                  <a:pt x="69913" y="9143"/>
                </a:lnTo>
                <a:lnTo>
                  <a:pt x="6584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28344" y="5753100"/>
            <a:ext cx="88900" cy="81280"/>
          </a:xfrm>
          <a:custGeom>
            <a:avLst/>
            <a:gdLst/>
            <a:ahLst/>
            <a:cxnLst/>
            <a:rect l="l" t="t" r="r" b="b"/>
            <a:pathLst>
              <a:path w="88900" h="81279">
                <a:moveTo>
                  <a:pt x="39624" y="77724"/>
                </a:moveTo>
                <a:lnTo>
                  <a:pt x="0" y="77724"/>
                </a:lnTo>
                <a:lnTo>
                  <a:pt x="0" y="80772"/>
                </a:lnTo>
                <a:lnTo>
                  <a:pt x="39624" y="80772"/>
                </a:lnTo>
                <a:lnTo>
                  <a:pt x="39624" y="77724"/>
                </a:lnTo>
                <a:close/>
              </a:path>
              <a:path w="88900" h="81279">
                <a:moveTo>
                  <a:pt x="85343" y="77724"/>
                </a:moveTo>
                <a:lnTo>
                  <a:pt x="44196" y="77724"/>
                </a:lnTo>
                <a:lnTo>
                  <a:pt x="44196" y="80772"/>
                </a:lnTo>
                <a:lnTo>
                  <a:pt x="83819" y="80772"/>
                </a:lnTo>
                <a:lnTo>
                  <a:pt x="85343" y="77724"/>
                </a:lnTo>
                <a:close/>
              </a:path>
              <a:path w="88900" h="81279">
                <a:moveTo>
                  <a:pt x="47243" y="1524"/>
                </a:moveTo>
                <a:lnTo>
                  <a:pt x="15240" y="1524"/>
                </a:lnTo>
                <a:lnTo>
                  <a:pt x="15240" y="4572"/>
                </a:lnTo>
                <a:lnTo>
                  <a:pt x="18287" y="6095"/>
                </a:lnTo>
                <a:lnTo>
                  <a:pt x="21336" y="6095"/>
                </a:lnTo>
                <a:lnTo>
                  <a:pt x="21336" y="7619"/>
                </a:lnTo>
                <a:lnTo>
                  <a:pt x="22859" y="9143"/>
                </a:lnTo>
                <a:lnTo>
                  <a:pt x="21336" y="13715"/>
                </a:lnTo>
                <a:lnTo>
                  <a:pt x="21336" y="19812"/>
                </a:lnTo>
                <a:lnTo>
                  <a:pt x="10668" y="64007"/>
                </a:lnTo>
                <a:lnTo>
                  <a:pt x="10668" y="70103"/>
                </a:lnTo>
                <a:lnTo>
                  <a:pt x="9143" y="73151"/>
                </a:lnTo>
                <a:lnTo>
                  <a:pt x="6096" y="76200"/>
                </a:lnTo>
                <a:lnTo>
                  <a:pt x="3047" y="77724"/>
                </a:lnTo>
                <a:lnTo>
                  <a:pt x="36575" y="77724"/>
                </a:lnTo>
                <a:lnTo>
                  <a:pt x="33528" y="74675"/>
                </a:lnTo>
                <a:lnTo>
                  <a:pt x="33528" y="70103"/>
                </a:lnTo>
                <a:lnTo>
                  <a:pt x="35052" y="64007"/>
                </a:lnTo>
                <a:lnTo>
                  <a:pt x="44196" y="21336"/>
                </a:lnTo>
                <a:lnTo>
                  <a:pt x="48768" y="15239"/>
                </a:lnTo>
                <a:lnTo>
                  <a:pt x="52832" y="12191"/>
                </a:lnTo>
                <a:lnTo>
                  <a:pt x="45719" y="12191"/>
                </a:lnTo>
                <a:lnTo>
                  <a:pt x="47243" y="1524"/>
                </a:lnTo>
                <a:close/>
              </a:path>
              <a:path w="88900" h="81279">
                <a:moveTo>
                  <a:pt x="88392" y="10667"/>
                </a:moveTo>
                <a:lnTo>
                  <a:pt x="60959" y="10667"/>
                </a:lnTo>
                <a:lnTo>
                  <a:pt x="64008" y="13715"/>
                </a:lnTo>
                <a:lnTo>
                  <a:pt x="64008" y="16763"/>
                </a:lnTo>
                <a:lnTo>
                  <a:pt x="65531" y="18287"/>
                </a:lnTo>
                <a:lnTo>
                  <a:pt x="64008" y="22860"/>
                </a:lnTo>
                <a:lnTo>
                  <a:pt x="62484" y="28955"/>
                </a:lnTo>
                <a:lnTo>
                  <a:pt x="54864" y="64007"/>
                </a:lnTo>
                <a:lnTo>
                  <a:pt x="54864" y="68579"/>
                </a:lnTo>
                <a:lnTo>
                  <a:pt x="53340" y="73151"/>
                </a:lnTo>
                <a:lnTo>
                  <a:pt x="50292" y="76200"/>
                </a:lnTo>
                <a:lnTo>
                  <a:pt x="47243" y="77724"/>
                </a:lnTo>
                <a:lnTo>
                  <a:pt x="80772" y="77724"/>
                </a:lnTo>
                <a:lnTo>
                  <a:pt x="77724" y="74675"/>
                </a:lnTo>
                <a:lnTo>
                  <a:pt x="77724" y="70103"/>
                </a:lnTo>
                <a:lnTo>
                  <a:pt x="79247" y="64007"/>
                </a:lnTo>
                <a:lnTo>
                  <a:pt x="85343" y="33527"/>
                </a:lnTo>
                <a:lnTo>
                  <a:pt x="86868" y="24383"/>
                </a:lnTo>
                <a:lnTo>
                  <a:pt x="88392" y="18287"/>
                </a:lnTo>
                <a:lnTo>
                  <a:pt x="88392" y="10667"/>
                </a:lnTo>
                <a:close/>
              </a:path>
              <a:path w="88900" h="81279">
                <a:moveTo>
                  <a:pt x="76200" y="0"/>
                </a:moveTo>
                <a:lnTo>
                  <a:pt x="67056" y="0"/>
                </a:lnTo>
                <a:lnTo>
                  <a:pt x="64008" y="1524"/>
                </a:lnTo>
                <a:lnTo>
                  <a:pt x="54864" y="4572"/>
                </a:lnTo>
                <a:lnTo>
                  <a:pt x="50292" y="7619"/>
                </a:lnTo>
                <a:lnTo>
                  <a:pt x="45719" y="12191"/>
                </a:lnTo>
                <a:lnTo>
                  <a:pt x="52832" y="12191"/>
                </a:lnTo>
                <a:lnTo>
                  <a:pt x="54864" y="10667"/>
                </a:lnTo>
                <a:lnTo>
                  <a:pt x="88392" y="10667"/>
                </a:lnTo>
                <a:lnTo>
                  <a:pt x="86868" y="7619"/>
                </a:lnTo>
                <a:lnTo>
                  <a:pt x="80772" y="1524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3231" y="5860542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 h="0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20851" y="6175248"/>
            <a:ext cx="187451" cy="1508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81455" y="6003036"/>
            <a:ext cx="722376" cy="4754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757172" y="6156960"/>
            <a:ext cx="85343" cy="1356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585555" y="6175248"/>
            <a:ext cx="66040" cy="151130"/>
          </a:xfrm>
          <a:custGeom>
            <a:avLst/>
            <a:gdLst/>
            <a:ahLst/>
            <a:cxnLst/>
            <a:rect l="l" t="t" r="r" b="b"/>
            <a:pathLst>
              <a:path w="66039" h="151129">
                <a:moveTo>
                  <a:pt x="65436" y="0"/>
                </a:moveTo>
                <a:lnTo>
                  <a:pt x="25812" y="27431"/>
                </a:lnTo>
                <a:lnTo>
                  <a:pt x="5453" y="62150"/>
                </a:lnTo>
                <a:lnTo>
                  <a:pt x="0" y="88082"/>
                </a:lnTo>
                <a:lnTo>
                  <a:pt x="285" y="100774"/>
                </a:lnTo>
                <a:lnTo>
                  <a:pt x="17430" y="140588"/>
                </a:lnTo>
                <a:lnTo>
                  <a:pt x="33432" y="150875"/>
                </a:lnTo>
                <a:lnTo>
                  <a:pt x="34956" y="146303"/>
                </a:lnTo>
                <a:lnTo>
                  <a:pt x="30384" y="143255"/>
                </a:lnTo>
                <a:lnTo>
                  <a:pt x="24288" y="137159"/>
                </a:lnTo>
                <a:lnTo>
                  <a:pt x="21240" y="131063"/>
                </a:lnTo>
                <a:lnTo>
                  <a:pt x="19716" y="123443"/>
                </a:lnTo>
                <a:lnTo>
                  <a:pt x="19781" y="112609"/>
                </a:lnTo>
                <a:lnTo>
                  <a:pt x="26836" y="63341"/>
                </a:lnTo>
                <a:lnTo>
                  <a:pt x="45624" y="19812"/>
                </a:lnTo>
                <a:lnTo>
                  <a:pt x="65436" y="4571"/>
                </a:lnTo>
                <a:lnTo>
                  <a:pt x="65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46420" y="6175248"/>
            <a:ext cx="121920" cy="119380"/>
          </a:xfrm>
          <a:custGeom>
            <a:avLst/>
            <a:gdLst/>
            <a:ahLst/>
            <a:cxnLst/>
            <a:rect l="l" t="t" r="r" b="b"/>
            <a:pathLst>
              <a:path w="121920" h="119379">
                <a:moveTo>
                  <a:pt x="85343" y="0"/>
                </a:moveTo>
                <a:lnTo>
                  <a:pt x="76200" y="0"/>
                </a:lnTo>
                <a:lnTo>
                  <a:pt x="68198" y="547"/>
                </a:lnTo>
                <a:lnTo>
                  <a:pt x="29336" y="17906"/>
                </a:lnTo>
                <a:lnTo>
                  <a:pt x="3476" y="54482"/>
                </a:lnTo>
                <a:lnTo>
                  <a:pt x="0" y="76961"/>
                </a:lnTo>
                <a:lnTo>
                  <a:pt x="1095" y="84343"/>
                </a:lnTo>
                <a:lnTo>
                  <a:pt x="26955" y="115014"/>
                </a:lnTo>
                <a:lnTo>
                  <a:pt x="51815" y="118871"/>
                </a:lnTo>
                <a:lnTo>
                  <a:pt x="60959" y="118871"/>
                </a:lnTo>
                <a:lnTo>
                  <a:pt x="50291" y="111251"/>
                </a:lnTo>
                <a:lnTo>
                  <a:pt x="42671" y="109727"/>
                </a:lnTo>
                <a:lnTo>
                  <a:pt x="33527" y="100583"/>
                </a:lnTo>
                <a:lnTo>
                  <a:pt x="30479" y="94487"/>
                </a:lnTo>
                <a:lnTo>
                  <a:pt x="30376" y="84343"/>
                </a:lnTo>
                <a:lnTo>
                  <a:pt x="29860" y="79343"/>
                </a:lnTo>
                <a:lnTo>
                  <a:pt x="40147" y="36480"/>
                </a:lnTo>
                <a:lnTo>
                  <a:pt x="44195" y="30479"/>
                </a:lnTo>
                <a:lnTo>
                  <a:pt x="47243" y="22859"/>
                </a:lnTo>
                <a:lnTo>
                  <a:pt x="59435" y="13715"/>
                </a:lnTo>
                <a:lnTo>
                  <a:pt x="67055" y="9143"/>
                </a:lnTo>
                <a:lnTo>
                  <a:pt x="73151" y="7619"/>
                </a:lnTo>
                <a:lnTo>
                  <a:pt x="105155" y="7619"/>
                </a:lnTo>
                <a:lnTo>
                  <a:pt x="100583" y="6095"/>
                </a:lnTo>
                <a:lnTo>
                  <a:pt x="92963" y="1524"/>
                </a:lnTo>
                <a:lnTo>
                  <a:pt x="85343" y="0"/>
                </a:lnTo>
                <a:close/>
              </a:path>
              <a:path w="121920" h="119379">
                <a:moveTo>
                  <a:pt x="102107" y="89915"/>
                </a:moveTo>
                <a:lnTo>
                  <a:pt x="65531" y="111251"/>
                </a:lnTo>
                <a:lnTo>
                  <a:pt x="82780" y="111251"/>
                </a:lnTo>
                <a:lnTo>
                  <a:pt x="87629" y="108585"/>
                </a:lnTo>
                <a:lnTo>
                  <a:pt x="93344" y="104870"/>
                </a:lnTo>
                <a:lnTo>
                  <a:pt x="99059" y="100583"/>
                </a:lnTo>
                <a:lnTo>
                  <a:pt x="102107" y="89915"/>
                </a:lnTo>
                <a:close/>
              </a:path>
              <a:path w="121920" h="119379">
                <a:moveTo>
                  <a:pt x="105155" y="7619"/>
                </a:moveTo>
                <a:lnTo>
                  <a:pt x="89915" y="7619"/>
                </a:lnTo>
                <a:lnTo>
                  <a:pt x="96012" y="10667"/>
                </a:lnTo>
                <a:lnTo>
                  <a:pt x="102107" y="16763"/>
                </a:lnTo>
                <a:lnTo>
                  <a:pt x="108203" y="21335"/>
                </a:lnTo>
                <a:lnTo>
                  <a:pt x="109727" y="28955"/>
                </a:lnTo>
                <a:lnTo>
                  <a:pt x="111251" y="39624"/>
                </a:lnTo>
                <a:lnTo>
                  <a:pt x="114300" y="39624"/>
                </a:lnTo>
                <a:lnTo>
                  <a:pt x="120161" y="9143"/>
                </a:lnTo>
                <a:lnTo>
                  <a:pt x="108203" y="9143"/>
                </a:lnTo>
                <a:lnTo>
                  <a:pt x="105155" y="7619"/>
                </a:lnTo>
                <a:close/>
              </a:path>
              <a:path w="121920" h="119379">
                <a:moveTo>
                  <a:pt x="121919" y="0"/>
                </a:moveTo>
                <a:lnTo>
                  <a:pt x="118871" y="0"/>
                </a:lnTo>
                <a:lnTo>
                  <a:pt x="117347" y="3047"/>
                </a:lnTo>
                <a:lnTo>
                  <a:pt x="117347" y="4571"/>
                </a:lnTo>
                <a:lnTo>
                  <a:pt x="115824" y="6095"/>
                </a:lnTo>
                <a:lnTo>
                  <a:pt x="112775" y="7619"/>
                </a:lnTo>
                <a:lnTo>
                  <a:pt x="111251" y="9143"/>
                </a:lnTo>
                <a:lnTo>
                  <a:pt x="120161" y="9143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57100" y="6211824"/>
            <a:ext cx="76835" cy="82550"/>
          </a:xfrm>
          <a:custGeom>
            <a:avLst/>
            <a:gdLst/>
            <a:ahLst/>
            <a:cxnLst/>
            <a:rect l="l" t="t" r="r" b="b"/>
            <a:pathLst>
              <a:path w="76835" h="82550">
                <a:moveTo>
                  <a:pt x="53911" y="0"/>
                </a:moveTo>
                <a:lnTo>
                  <a:pt x="46291" y="0"/>
                </a:lnTo>
                <a:lnTo>
                  <a:pt x="38338" y="619"/>
                </a:lnTo>
                <a:lnTo>
                  <a:pt x="6667" y="25526"/>
                </a:lnTo>
                <a:lnTo>
                  <a:pt x="0" y="49101"/>
                </a:lnTo>
                <a:lnTo>
                  <a:pt x="571" y="56768"/>
                </a:lnTo>
                <a:lnTo>
                  <a:pt x="29527" y="82295"/>
                </a:lnTo>
                <a:lnTo>
                  <a:pt x="38361" y="81438"/>
                </a:lnTo>
                <a:lnTo>
                  <a:pt x="46482" y="78866"/>
                </a:lnTo>
                <a:lnTo>
                  <a:pt x="51001" y="76200"/>
                </a:lnTo>
                <a:lnTo>
                  <a:pt x="24955" y="76200"/>
                </a:lnTo>
                <a:lnTo>
                  <a:pt x="23431" y="73151"/>
                </a:lnTo>
                <a:lnTo>
                  <a:pt x="21907" y="71627"/>
                </a:lnTo>
                <a:lnTo>
                  <a:pt x="21907" y="59436"/>
                </a:lnTo>
                <a:lnTo>
                  <a:pt x="24955" y="47243"/>
                </a:lnTo>
                <a:lnTo>
                  <a:pt x="26336" y="39552"/>
                </a:lnTo>
                <a:lnTo>
                  <a:pt x="28003" y="32575"/>
                </a:lnTo>
                <a:lnTo>
                  <a:pt x="31051" y="21336"/>
                </a:lnTo>
                <a:lnTo>
                  <a:pt x="32575" y="15239"/>
                </a:lnTo>
                <a:lnTo>
                  <a:pt x="35623" y="10667"/>
                </a:lnTo>
                <a:lnTo>
                  <a:pt x="40195" y="6095"/>
                </a:lnTo>
                <a:lnTo>
                  <a:pt x="43243" y="4571"/>
                </a:lnTo>
                <a:lnTo>
                  <a:pt x="64579" y="4571"/>
                </a:lnTo>
                <a:lnTo>
                  <a:pt x="60007" y="1524"/>
                </a:lnTo>
                <a:lnTo>
                  <a:pt x="53911" y="0"/>
                </a:lnTo>
                <a:close/>
              </a:path>
              <a:path w="76835" h="82550">
                <a:moveTo>
                  <a:pt x="64579" y="4571"/>
                </a:moveTo>
                <a:lnTo>
                  <a:pt x="47815" y="4571"/>
                </a:lnTo>
                <a:lnTo>
                  <a:pt x="53911" y="10667"/>
                </a:lnTo>
                <a:lnTo>
                  <a:pt x="53911" y="24383"/>
                </a:lnTo>
                <a:lnTo>
                  <a:pt x="50863" y="35051"/>
                </a:lnTo>
                <a:lnTo>
                  <a:pt x="48601" y="45624"/>
                </a:lnTo>
                <a:lnTo>
                  <a:pt x="46481" y="54482"/>
                </a:lnTo>
                <a:lnTo>
                  <a:pt x="43243" y="67055"/>
                </a:lnTo>
                <a:lnTo>
                  <a:pt x="40195" y="73151"/>
                </a:lnTo>
                <a:lnTo>
                  <a:pt x="37147" y="74675"/>
                </a:lnTo>
                <a:lnTo>
                  <a:pt x="35623" y="76200"/>
                </a:lnTo>
                <a:lnTo>
                  <a:pt x="51001" y="76200"/>
                </a:lnTo>
                <a:lnTo>
                  <a:pt x="53744" y="74580"/>
                </a:lnTo>
                <a:lnTo>
                  <a:pt x="75247" y="41148"/>
                </a:lnTo>
                <a:lnTo>
                  <a:pt x="76771" y="33527"/>
                </a:lnTo>
                <a:lnTo>
                  <a:pt x="76676" y="25526"/>
                </a:lnTo>
                <a:lnTo>
                  <a:pt x="73723" y="13715"/>
                </a:lnTo>
                <a:lnTo>
                  <a:pt x="69151" y="7619"/>
                </a:lnTo>
                <a:lnTo>
                  <a:pt x="64579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836920" y="6211824"/>
            <a:ext cx="88900" cy="81280"/>
          </a:xfrm>
          <a:custGeom>
            <a:avLst/>
            <a:gdLst/>
            <a:ahLst/>
            <a:cxnLst/>
            <a:rect l="l" t="t" r="r" b="b"/>
            <a:pathLst>
              <a:path w="88900" h="81279">
                <a:moveTo>
                  <a:pt x="36575" y="76200"/>
                </a:moveTo>
                <a:lnTo>
                  <a:pt x="3047" y="76200"/>
                </a:lnTo>
                <a:lnTo>
                  <a:pt x="0" y="77724"/>
                </a:lnTo>
                <a:lnTo>
                  <a:pt x="0" y="80771"/>
                </a:lnTo>
                <a:lnTo>
                  <a:pt x="39624" y="80771"/>
                </a:lnTo>
                <a:lnTo>
                  <a:pt x="39624" y="77724"/>
                </a:lnTo>
                <a:lnTo>
                  <a:pt x="36575" y="76200"/>
                </a:lnTo>
                <a:close/>
              </a:path>
              <a:path w="88900" h="81279">
                <a:moveTo>
                  <a:pt x="80771" y="76200"/>
                </a:moveTo>
                <a:lnTo>
                  <a:pt x="48767" y="76200"/>
                </a:lnTo>
                <a:lnTo>
                  <a:pt x="45719" y="77724"/>
                </a:lnTo>
                <a:lnTo>
                  <a:pt x="44195" y="80771"/>
                </a:lnTo>
                <a:lnTo>
                  <a:pt x="83819" y="80771"/>
                </a:lnTo>
                <a:lnTo>
                  <a:pt x="85343" y="77724"/>
                </a:lnTo>
                <a:lnTo>
                  <a:pt x="80771" y="76200"/>
                </a:lnTo>
                <a:close/>
              </a:path>
              <a:path w="88900" h="81279">
                <a:moveTo>
                  <a:pt x="47243" y="1524"/>
                </a:moveTo>
                <a:lnTo>
                  <a:pt x="15239" y="1524"/>
                </a:lnTo>
                <a:lnTo>
                  <a:pt x="15239" y="4571"/>
                </a:lnTo>
                <a:lnTo>
                  <a:pt x="18287" y="4571"/>
                </a:lnTo>
                <a:lnTo>
                  <a:pt x="21335" y="6095"/>
                </a:lnTo>
                <a:lnTo>
                  <a:pt x="21335" y="7619"/>
                </a:lnTo>
                <a:lnTo>
                  <a:pt x="22859" y="9143"/>
                </a:lnTo>
                <a:lnTo>
                  <a:pt x="21335" y="12191"/>
                </a:lnTo>
                <a:lnTo>
                  <a:pt x="21335" y="18287"/>
                </a:lnTo>
                <a:lnTo>
                  <a:pt x="12191" y="62483"/>
                </a:lnTo>
                <a:lnTo>
                  <a:pt x="10667" y="68579"/>
                </a:lnTo>
                <a:lnTo>
                  <a:pt x="9143" y="73151"/>
                </a:lnTo>
                <a:lnTo>
                  <a:pt x="7619" y="73151"/>
                </a:lnTo>
                <a:lnTo>
                  <a:pt x="6095" y="76200"/>
                </a:lnTo>
                <a:lnTo>
                  <a:pt x="35051" y="76200"/>
                </a:lnTo>
                <a:lnTo>
                  <a:pt x="35051" y="74675"/>
                </a:lnTo>
                <a:lnTo>
                  <a:pt x="33527" y="73151"/>
                </a:lnTo>
                <a:lnTo>
                  <a:pt x="33527" y="68579"/>
                </a:lnTo>
                <a:lnTo>
                  <a:pt x="35051" y="62483"/>
                </a:lnTo>
                <a:lnTo>
                  <a:pt x="44195" y="21336"/>
                </a:lnTo>
                <a:lnTo>
                  <a:pt x="48767" y="13715"/>
                </a:lnTo>
                <a:lnTo>
                  <a:pt x="51815" y="12191"/>
                </a:lnTo>
                <a:lnTo>
                  <a:pt x="45719" y="12191"/>
                </a:lnTo>
                <a:lnTo>
                  <a:pt x="47243" y="1524"/>
                </a:lnTo>
                <a:close/>
              </a:path>
              <a:path w="88900" h="81279">
                <a:moveTo>
                  <a:pt x="88391" y="10667"/>
                </a:moveTo>
                <a:lnTo>
                  <a:pt x="62483" y="10667"/>
                </a:lnTo>
                <a:lnTo>
                  <a:pt x="62483" y="12191"/>
                </a:lnTo>
                <a:lnTo>
                  <a:pt x="64007" y="12191"/>
                </a:lnTo>
                <a:lnTo>
                  <a:pt x="64007" y="13715"/>
                </a:lnTo>
                <a:lnTo>
                  <a:pt x="65531" y="15239"/>
                </a:lnTo>
                <a:lnTo>
                  <a:pt x="65531" y="18287"/>
                </a:lnTo>
                <a:lnTo>
                  <a:pt x="64007" y="21336"/>
                </a:lnTo>
                <a:lnTo>
                  <a:pt x="62483" y="27431"/>
                </a:lnTo>
                <a:lnTo>
                  <a:pt x="56387" y="62483"/>
                </a:lnTo>
                <a:lnTo>
                  <a:pt x="54863" y="68579"/>
                </a:lnTo>
                <a:lnTo>
                  <a:pt x="53339" y="71627"/>
                </a:lnTo>
                <a:lnTo>
                  <a:pt x="51815" y="73151"/>
                </a:lnTo>
                <a:lnTo>
                  <a:pt x="50291" y="76200"/>
                </a:lnTo>
                <a:lnTo>
                  <a:pt x="79247" y="76200"/>
                </a:lnTo>
                <a:lnTo>
                  <a:pt x="79247" y="74675"/>
                </a:lnTo>
                <a:lnTo>
                  <a:pt x="77724" y="73151"/>
                </a:lnTo>
                <a:lnTo>
                  <a:pt x="77724" y="68579"/>
                </a:lnTo>
                <a:lnTo>
                  <a:pt x="79247" y="62483"/>
                </a:lnTo>
                <a:lnTo>
                  <a:pt x="85343" y="32003"/>
                </a:lnTo>
                <a:lnTo>
                  <a:pt x="86867" y="22859"/>
                </a:lnTo>
                <a:lnTo>
                  <a:pt x="88391" y="16763"/>
                </a:lnTo>
                <a:lnTo>
                  <a:pt x="88391" y="10667"/>
                </a:lnTo>
                <a:close/>
              </a:path>
              <a:path w="88900" h="81279">
                <a:moveTo>
                  <a:pt x="80771" y="0"/>
                </a:moveTo>
                <a:lnTo>
                  <a:pt x="64007" y="0"/>
                </a:lnTo>
                <a:lnTo>
                  <a:pt x="59435" y="1524"/>
                </a:lnTo>
                <a:lnTo>
                  <a:pt x="50291" y="7619"/>
                </a:lnTo>
                <a:lnTo>
                  <a:pt x="45719" y="12191"/>
                </a:lnTo>
                <a:lnTo>
                  <a:pt x="51815" y="12191"/>
                </a:lnTo>
                <a:lnTo>
                  <a:pt x="54863" y="10667"/>
                </a:lnTo>
                <a:lnTo>
                  <a:pt x="88391" y="10667"/>
                </a:lnTo>
                <a:lnTo>
                  <a:pt x="88391" y="9143"/>
                </a:lnTo>
                <a:lnTo>
                  <a:pt x="86867" y="6095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5943600" y="6213348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38100" y="3047"/>
                </a:moveTo>
                <a:lnTo>
                  <a:pt x="3048" y="3047"/>
                </a:lnTo>
                <a:lnTo>
                  <a:pt x="7620" y="7619"/>
                </a:lnTo>
                <a:lnTo>
                  <a:pt x="9144" y="12191"/>
                </a:lnTo>
                <a:lnTo>
                  <a:pt x="10667" y="19812"/>
                </a:lnTo>
                <a:lnTo>
                  <a:pt x="24384" y="80771"/>
                </a:lnTo>
                <a:lnTo>
                  <a:pt x="27432" y="80771"/>
                </a:lnTo>
                <a:lnTo>
                  <a:pt x="47244" y="50291"/>
                </a:lnTo>
                <a:lnTo>
                  <a:pt x="41148" y="50291"/>
                </a:lnTo>
                <a:lnTo>
                  <a:pt x="35051" y="21335"/>
                </a:lnTo>
                <a:lnTo>
                  <a:pt x="33527" y="15239"/>
                </a:lnTo>
                <a:lnTo>
                  <a:pt x="33527" y="7619"/>
                </a:lnTo>
                <a:lnTo>
                  <a:pt x="38100" y="3047"/>
                </a:lnTo>
                <a:close/>
              </a:path>
              <a:path w="83820" h="81279">
                <a:moveTo>
                  <a:pt x="80772" y="3047"/>
                </a:moveTo>
                <a:lnTo>
                  <a:pt x="60960" y="3047"/>
                </a:lnTo>
                <a:lnTo>
                  <a:pt x="62484" y="4571"/>
                </a:lnTo>
                <a:lnTo>
                  <a:pt x="64008" y="4571"/>
                </a:lnTo>
                <a:lnTo>
                  <a:pt x="65532" y="6095"/>
                </a:lnTo>
                <a:lnTo>
                  <a:pt x="65532" y="9143"/>
                </a:lnTo>
                <a:lnTo>
                  <a:pt x="64008" y="12191"/>
                </a:lnTo>
                <a:lnTo>
                  <a:pt x="60960" y="16763"/>
                </a:lnTo>
                <a:lnTo>
                  <a:pt x="57912" y="24383"/>
                </a:lnTo>
                <a:lnTo>
                  <a:pt x="41148" y="50291"/>
                </a:lnTo>
                <a:lnTo>
                  <a:pt x="47244" y="50291"/>
                </a:lnTo>
                <a:lnTo>
                  <a:pt x="67055" y="19812"/>
                </a:lnTo>
                <a:lnTo>
                  <a:pt x="71627" y="12191"/>
                </a:lnTo>
                <a:lnTo>
                  <a:pt x="74675" y="7619"/>
                </a:lnTo>
                <a:lnTo>
                  <a:pt x="76200" y="6095"/>
                </a:lnTo>
                <a:lnTo>
                  <a:pt x="79248" y="4571"/>
                </a:lnTo>
                <a:lnTo>
                  <a:pt x="80772" y="3047"/>
                </a:lnTo>
                <a:close/>
              </a:path>
              <a:path w="83820" h="81279">
                <a:moveTo>
                  <a:pt x="42672" y="0"/>
                </a:moveTo>
                <a:lnTo>
                  <a:pt x="1524" y="0"/>
                </a:lnTo>
                <a:lnTo>
                  <a:pt x="0" y="3047"/>
                </a:lnTo>
                <a:lnTo>
                  <a:pt x="42672" y="3047"/>
                </a:lnTo>
                <a:lnTo>
                  <a:pt x="42672" y="0"/>
                </a:lnTo>
                <a:close/>
              </a:path>
              <a:path w="83820" h="81279">
                <a:moveTo>
                  <a:pt x="83820" y="0"/>
                </a:moveTo>
                <a:lnTo>
                  <a:pt x="57912" y="0"/>
                </a:lnTo>
                <a:lnTo>
                  <a:pt x="57912" y="3047"/>
                </a:lnTo>
                <a:lnTo>
                  <a:pt x="83820" y="3047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12179" y="6266688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25908" y="0"/>
                </a:moveTo>
                <a:lnTo>
                  <a:pt x="13716" y="0"/>
                </a:lnTo>
                <a:lnTo>
                  <a:pt x="7620" y="3048"/>
                </a:lnTo>
                <a:lnTo>
                  <a:pt x="1524" y="9143"/>
                </a:lnTo>
                <a:lnTo>
                  <a:pt x="1524" y="13715"/>
                </a:lnTo>
                <a:lnTo>
                  <a:pt x="0" y="16763"/>
                </a:lnTo>
                <a:lnTo>
                  <a:pt x="1524" y="21336"/>
                </a:lnTo>
                <a:lnTo>
                  <a:pt x="6096" y="25907"/>
                </a:lnTo>
                <a:lnTo>
                  <a:pt x="9144" y="27431"/>
                </a:lnTo>
                <a:lnTo>
                  <a:pt x="16764" y="27431"/>
                </a:lnTo>
                <a:lnTo>
                  <a:pt x="19812" y="25907"/>
                </a:lnTo>
                <a:lnTo>
                  <a:pt x="28956" y="16763"/>
                </a:lnTo>
                <a:lnTo>
                  <a:pt x="28956" y="13715"/>
                </a:lnTo>
                <a:lnTo>
                  <a:pt x="30480" y="9143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041135" y="6175248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32003" y="0"/>
                </a:moveTo>
                <a:lnTo>
                  <a:pt x="30479" y="4571"/>
                </a:lnTo>
                <a:lnTo>
                  <a:pt x="35051" y="7619"/>
                </a:lnTo>
                <a:lnTo>
                  <a:pt x="38100" y="10667"/>
                </a:lnTo>
                <a:lnTo>
                  <a:pt x="44196" y="19812"/>
                </a:lnTo>
                <a:lnTo>
                  <a:pt x="45719" y="27431"/>
                </a:lnTo>
                <a:lnTo>
                  <a:pt x="45719" y="36575"/>
                </a:lnTo>
                <a:lnTo>
                  <a:pt x="46291" y="44267"/>
                </a:lnTo>
                <a:lnTo>
                  <a:pt x="45719" y="53530"/>
                </a:lnTo>
                <a:lnTo>
                  <a:pt x="44005" y="64222"/>
                </a:lnTo>
                <a:lnTo>
                  <a:pt x="41148" y="76200"/>
                </a:lnTo>
                <a:lnTo>
                  <a:pt x="38600" y="88201"/>
                </a:lnTo>
                <a:lnTo>
                  <a:pt x="35623" y="99059"/>
                </a:lnTo>
                <a:lnTo>
                  <a:pt x="32361" y="108775"/>
                </a:lnTo>
                <a:lnTo>
                  <a:pt x="28955" y="117347"/>
                </a:lnTo>
                <a:lnTo>
                  <a:pt x="24384" y="124967"/>
                </a:lnTo>
                <a:lnTo>
                  <a:pt x="21336" y="131063"/>
                </a:lnTo>
                <a:lnTo>
                  <a:pt x="12191" y="140207"/>
                </a:lnTo>
                <a:lnTo>
                  <a:pt x="7619" y="143255"/>
                </a:lnTo>
                <a:lnTo>
                  <a:pt x="1524" y="147827"/>
                </a:lnTo>
                <a:lnTo>
                  <a:pt x="39624" y="123443"/>
                </a:lnTo>
                <a:lnTo>
                  <a:pt x="60626" y="89368"/>
                </a:lnTo>
                <a:lnTo>
                  <a:pt x="66293" y="63007"/>
                </a:lnTo>
                <a:lnTo>
                  <a:pt x="66293" y="50673"/>
                </a:lnTo>
                <a:lnTo>
                  <a:pt x="48005" y="10286"/>
                </a:lnTo>
                <a:lnTo>
                  <a:pt x="40576" y="428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0851" y="6824471"/>
            <a:ext cx="196595" cy="1508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593175" y="6824471"/>
            <a:ext cx="396049" cy="1508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90600" y="6734556"/>
            <a:ext cx="1031748" cy="32003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363467" y="6954011"/>
            <a:ext cx="45720" cy="196850"/>
          </a:xfrm>
          <a:custGeom>
            <a:avLst/>
            <a:gdLst/>
            <a:ahLst/>
            <a:cxnLst/>
            <a:rect l="l" t="t" r="r" b="b"/>
            <a:pathLst>
              <a:path w="45720" h="196850">
                <a:moveTo>
                  <a:pt x="9144" y="0"/>
                </a:moveTo>
                <a:lnTo>
                  <a:pt x="0" y="0"/>
                </a:lnTo>
                <a:lnTo>
                  <a:pt x="0" y="141731"/>
                </a:lnTo>
                <a:lnTo>
                  <a:pt x="10668" y="181355"/>
                </a:lnTo>
                <a:lnTo>
                  <a:pt x="45720" y="196595"/>
                </a:lnTo>
                <a:lnTo>
                  <a:pt x="45720" y="192023"/>
                </a:lnTo>
                <a:lnTo>
                  <a:pt x="33528" y="188975"/>
                </a:lnTo>
                <a:lnTo>
                  <a:pt x="27432" y="185927"/>
                </a:lnTo>
                <a:lnTo>
                  <a:pt x="22860" y="182879"/>
                </a:lnTo>
                <a:lnTo>
                  <a:pt x="13716" y="169163"/>
                </a:lnTo>
                <a:lnTo>
                  <a:pt x="10668" y="163067"/>
                </a:lnTo>
                <a:lnTo>
                  <a:pt x="10668" y="156971"/>
                </a:lnTo>
                <a:lnTo>
                  <a:pt x="9144" y="149351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325367" y="6795516"/>
            <a:ext cx="47625" cy="196850"/>
          </a:xfrm>
          <a:custGeom>
            <a:avLst/>
            <a:gdLst/>
            <a:ahLst/>
            <a:cxnLst/>
            <a:rect l="l" t="t" r="r" b="b"/>
            <a:pathLst>
              <a:path w="47625" h="196850">
                <a:moveTo>
                  <a:pt x="47244" y="0"/>
                </a:moveTo>
                <a:lnTo>
                  <a:pt x="38100" y="0"/>
                </a:lnTo>
                <a:lnTo>
                  <a:pt x="38100" y="39623"/>
                </a:lnTo>
                <a:lnTo>
                  <a:pt x="37528" y="52220"/>
                </a:lnTo>
                <a:lnTo>
                  <a:pt x="17335" y="87820"/>
                </a:lnTo>
                <a:lnTo>
                  <a:pt x="0" y="94487"/>
                </a:lnTo>
                <a:lnTo>
                  <a:pt x="0" y="102107"/>
                </a:lnTo>
                <a:lnTo>
                  <a:pt x="32956" y="125682"/>
                </a:lnTo>
                <a:lnTo>
                  <a:pt x="38100" y="156971"/>
                </a:lnTo>
                <a:lnTo>
                  <a:pt x="38100" y="196595"/>
                </a:lnTo>
                <a:lnTo>
                  <a:pt x="47244" y="196595"/>
                </a:lnTo>
                <a:lnTo>
                  <a:pt x="47244" y="144779"/>
                </a:lnTo>
                <a:lnTo>
                  <a:pt x="45720" y="137159"/>
                </a:lnTo>
                <a:lnTo>
                  <a:pt x="42672" y="124967"/>
                </a:lnTo>
                <a:lnTo>
                  <a:pt x="41148" y="120395"/>
                </a:lnTo>
                <a:lnTo>
                  <a:pt x="36576" y="115823"/>
                </a:lnTo>
                <a:lnTo>
                  <a:pt x="33528" y="111251"/>
                </a:lnTo>
                <a:lnTo>
                  <a:pt x="30480" y="108203"/>
                </a:lnTo>
                <a:lnTo>
                  <a:pt x="24384" y="105155"/>
                </a:lnTo>
                <a:lnTo>
                  <a:pt x="19812" y="102107"/>
                </a:lnTo>
                <a:lnTo>
                  <a:pt x="4572" y="99059"/>
                </a:lnTo>
                <a:lnTo>
                  <a:pt x="12192" y="96011"/>
                </a:lnTo>
                <a:lnTo>
                  <a:pt x="19812" y="94487"/>
                </a:lnTo>
                <a:lnTo>
                  <a:pt x="24384" y="91439"/>
                </a:lnTo>
                <a:lnTo>
                  <a:pt x="28956" y="89915"/>
                </a:lnTo>
                <a:lnTo>
                  <a:pt x="33528" y="86867"/>
                </a:lnTo>
                <a:lnTo>
                  <a:pt x="42672" y="73151"/>
                </a:lnTo>
                <a:lnTo>
                  <a:pt x="44196" y="65531"/>
                </a:lnTo>
                <a:lnTo>
                  <a:pt x="45720" y="59435"/>
                </a:lnTo>
                <a:lnTo>
                  <a:pt x="47163" y="52220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363467" y="6635496"/>
            <a:ext cx="45720" cy="198120"/>
          </a:xfrm>
          <a:custGeom>
            <a:avLst/>
            <a:gdLst/>
            <a:ahLst/>
            <a:cxnLst/>
            <a:rect l="l" t="t" r="r" b="b"/>
            <a:pathLst>
              <a:path w="45720" h="198120">
                <a:moveTo>
                  <a:pt x="45720" y="0"/>
                </a:moveTo>
                <a:lnTo>
                  <a:pt x="10668" y="16764"/>
                </a:lnTo>
                <a:lnTo>
                  <a:pt x="67" y="54959"/>
                </a:lnTo>
                <a:lnTo>
                  <a:pt x="0" y="198120"/>
                </a:lnTo>
                <a:lnTo>
                  <a:pt x="9144" y="198120"/>
                </a:lnTo>
                <a:lnTo>
                  <a:pt x="9191" y="54959"/>
                </a:lnTo>
                <a:lnTo>
                  <a:pt x="9525" y="46101"/>
                </a:lnTo>
                <a:lnTo>
                  <a:pt x="10429" y="38957"/>
                </a:lnTo>
                <a:lnTo>
                  <a:pt x="12192" y="33528"/>
                </a:lnTo>
                <a:lnTo>
                  <a:pt x="13716" y="27432"/>
                </a:lnTo>
                <a:lnTo>
                  <a:pt x="22860" y="15240"/>
                </a:lnTo>
                <a:lnTo>
                  <a:pt x="28956" y="10668"/>
                </a:lnTo>
                <a:lnTo>
                  <a:pt x="36576" y="7620"/>
                </a:lnTo>
                <a:lnTo>
                  <a:pt x="45720" y="4572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172967" y="687476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172967" y="691057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057400" y="6804659"/>
            <a:ext cx="1043939" cy="2499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224704" y="7002780"/>
            <a:ext cx="342722" cy="929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977640" y="7002780"/>
            <a:ext cx="94487" cy="899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245054" y="6664452"/>
            <a:ext cx="293417" cy="1371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997452" y="6710171"/>
            <a:ext cx="94487" cy="899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424428" y="6960108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5" h="132715">
                <a:moveTo>
                  <a:pt x="72771" y="15240"/>
                </a:moveTo>
                <a:lnTo>
                  <a:pt x="42672" y="15240"/>
                </a:lnTo>
                <a:lnTo>
                  <a:pt x="48768" y="16764"/>
                </a:lnTo>
                <a:lnTo>
                  <a:pt x="59436" y="27432"/>
                </a:lnTo>
                <a:lnTo>
                  <a:pt x="62484" y="35052"/>
                </a:lnTo>
                <a:lnTo>
                  <a:pt x="62484" y="42672"/>
                </a:lnTo>
                <a:lnTo>
                  <a:pt x="48768" y="79248"/>
                </a:lnTo>
                <a:lnTo>
                  <a:pt x="15978" y="113752"/>
                </a:lnTo>
                <a:lnTo>
                  <a:pt x="0" y="128016"/>
                </a:lnTo>
                <a:lnTo>
                  <a:pt x="0" y="132587"/>
                </a:lnTo>
                <a:lnTo>
                  <a:pt x="77724" y="132587"/>
                </a:lnTo>
                <a:lnTo>
                  <a:pt x="83102" y="117348"/>
                </a:lnTo>
                <a:lnTo>
                  <a:pt x="21336" y="117348"/>
                </a:lnTo>
                <a:lnTo>
                  <a:pt x="25003" y="113657"/>
                </a:lnTo>
                <a:lnTo>
                  <a:pt x="57721" y="77985"/>
                </a:lnTo>
                <a:lnTo>
                  <a:pt x="77724" y="41148"/>
                </a:lnTo>
                <a:lnTo>
                  <a:pt x="77724" y="24384"/>
                </a:lnTo>
                <a:lnTo>
                  <a:pt x="74675" y="16764"/>
                </a:lnTo>
                <a:lnTo>
                  <a:pt x="72771" y="15240"/>
                </a:lnTo>
                <a:close/>
              </a:path>
              <a:path w="86995" h="132715">
                <a:moveTo>
                  <a:pt x="86868" y="106680"/>
                </a:moveTo>
                <a:lnTo>
                  <a:pt x="82296" y="106680"/>
                </a:lnTo>
                <a:lnTo>
                  <a:pt x="79248" y="112775"/>
                </a:lnTo>
                <a:lnTo>
                  <a:pt x="76200" y="114300"/>
                </a:lnTo>
                <a:lnTo>
                  <a:pt x="74675" y="115824"/>
                </a:lnTo>
                <a:lnTo>
                  <a:pt x="71627" y="117348"/>
                </a:lnTo>
                <a:lnTo>
                  <a:pt x="83102" y="117348"/>
                </a:lnTo>
                <a:lnTo>
                  <a:pt x="86868" y="106680"/>
                </a:lnTo>
                <a:close/>
              </a:path>
              <a:path w="86995" h="132715">
                <a:moveTo>
                  <a:pt x="41148" y="0"/>
                </a:moveTo>
                <a:lnTo>
                  <a:pt x="8953" y="20574"/>
                </a:lnTo>
                <a:lnTo>
                  <a:pt x="4572" y="36575"/>
                </a:lnTo>
                <a:lnTo>
                  <a:pt x="7620" y="36575"/>
                </a:lnTo>
                <a:lnTo>
                  <a:pt x="10668" y="28956"/>
                </a:lnTo>
                <a:lnTo>
                  <a:pt x="13716" y="24384"/>
                </a:lnTo>
                <a:lnTo>
                  <a:pt x="19812" y="19812"/>
                </a:lnTo>
                <a:lnTo>
                  <a:pt x="24384" y="16764"/>
                </a:lnTo>
                <a:lnTo>
                  <a:pt x="30480" y="15240"/>
                </a:lnTo>
                <a:lnTo>
                  <a:pt x="72771" y="15240"/>
                </a:lnTo>
                <a:lnTo>
                  <a:pt x="67056" y="10668"/>
                </a:lnTo>
                <a:lnTo>
                  <a:pt x="61936" y="5786"/>
                </a:lnTo>
                <a:lnTo>
                  <a:pt x="55816" y="2476"/>
                </a:lnTo>
                <a:lnTo>
                  <a:pt x="48839" y="595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447388" y="6667500"/>
            <a:ext cx="83820" cy="134620"/>
          </a:xfrm>
          <a:custGeom>
            <a:avLst/>
            <a:gdLst/>
            <a:ahLst/>
            <a:cxnLst/>
            <a:rect l="l" t="t" r="r" b="b"/>
            <a:pathLst>
              <a:path w="83820" h="134620">
                <a:moveTo>
                  <a:pt x="42571" y="0"/>
                </a:moveTo>
                <a:lnTo>
                  <a:pt x="36475" y="0"/>
                </a:lnTo>
                <a:lnTo>
                  <a:pt x="30379" y="1524"/>
                </a:lnTo>
                <a:lnTo>
                  <a:pt x="4399" y="38790"/>
                </a:lnTo>
                <a:lnTo>
                  <a:pt x="0" y="70103"/>
                </a:lnTo>
                <a:lnTo>
                  <a:pt x="709" y="80843"/>
                </a:lnTo>
                <a:lnTo>
                  <a:pt x="17496" y="121896"/>
                </a:lnTo>
                <a:lnTo>
                  <a:pt x="42571" y="134112"/>
                </a:lnTo>
                <a:lnTo>
                  <a:pt x="48667" y="134112"/>
                </a:lnTo>
                <a:lnTo>
                  <a:pt x="54763" y="132587"/>
                </a:lnTo>
                <a:lnTo>
                  <a:pt x="59335" y="128015"/>
                </a:lnTo>
                <a:lnTo>
                  <a:pt x="34951" y="128015"/>
                </a:lnTo>
                <a:lnTo>
                  <a:pt x="28855" y="123443"/>
                </a:lnTo>
                <a:lnTo>
                  <a:pt x="20020" y="83010"/>
                </a:lnTo>
                <a:lnTo>
                  <a:pt x="19711" y="70103"/>
                </a:lnTo>
                <a:lnTo>
                  <a:pt x="19824" y="57697"/>
                </a:lnTo>
                <a:lnTo>
                  <a:pt x="27236" y="16430"/>
                </a:lnTo>
                <a:lnTo>
                  <a:pt x="37999" y="6095"/>
                </a:lnTo>
                <a:lnTo>
                  <a:pt x="60256" y="6095"/>
                </a:lnTo>
                <a:lnTo>
                  <a:pt x="56858" y="3619"/>
                </a:lnTo>
                <a:lnTo>
                  <a:pt x="50072" y="881"/>
                </a:lnTo>
                <a:lnTo>
                  <a:pt x="42571" y="0"/>
                </a:lnTo>
                <a:close/>
              </a:path>
              <a:path w="83820" h="134620">
                <a:moveTo>
                  <a:pt x="60256" y="6095"/>
                </a:moveTo>
                <a:lnTo>
                  <a:pt x="47143" y="6095"/>
                </a:lnTo>
                <a:lnTo>
                  <a:pt x="50191" y="7619"/>
                </a:lnTo>
                <a:lnTo>
                  <a:pt x="51715" y="9143"/>
                </a:lnTo>
                <a:lnTo>
                  <a:pt x="65145" y="51601"/>
                </a:lnTo>
                <a:lnTo>
                  <a:pt x="65369" y="65531"/>
                </a:lnTo>
                <a:lnTo>
                  <a:pt x="65135" y="76628"/>
                </a:lnTo>
                <a:lnTo>
                  <a:pt x="64288" y="88773"/>
                </a:lnTo>
                <a:lnTo>
                  <a:pt x="62859" y="99345"/>
                </a:lnTo>
                <a:lnTo>
                  <a:pt x="60859" y="108203"/>
                </a:lnTo>
                <a:lnTo>
                  <a:pt x="59335" y="115824"/>
                </a:lnTo>
                <a:lnTo>
                  <a:pt x="56287" y="120395"/>
                </a:lnTo>
                <a:lnTo>
                  <a:pt x="53239" y="123443"/>
                </a:lnTo>
                <a:lnTo>
                  <a:pt x="48667" y="126491"/>
                </a:lnTo>
                <a:lnTo>
                  <a:pt x="45619" y="128015"/>
                </a:lnTo>
                <a:lnTo>
                  <a:pt x="59335" y="128015"/>
                </a:lnTo>
                <a:lnTo>
                  <a:pt x="60859" y="126491"/>
                </a:lnTo>
                <a:lnTo>
                  <a:pt x="66050" y="122491"/>
                </a:lnTo>
                <a:lnTo>
                  <a:pt x="70384" y="117348"/>
                </a:lnTo>
                <a:lnTo>
                  <a:pt x="83413" y="76485"/>
                </a:lnTo>
                <a:lnTo>
                  <a:pt x="83719" y="65531"/>
                </a:lnTo>
                <a:lnTo>
                  <a:pt x="82862" y="50387"/>
                </a:lnTo>
                <a:lnTo>
                  <a:pt x="80290" y="36956"/>
                </a:lnTo>
                <a:lnTo>
                  <a:pt x="76004" y="25241"/>
                </a:lnTo>
                <a:lnTo>
                  <a:pt x="70003" y="15239"/>
                </a:lnTo>
                <a:lnTo>
                  <a:pt x="63359" y="8358"/>
                </a:lnTo>
                <a:lnTo>
                  <a:pt x="60256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0851" y="7370064"/>
            <a:ext cx="176784" cy="1508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72311" y="7272528"/>
            <a:ext cx="560832" cy="3261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720595" y="7392923"/>
            <a:ext cx="131064" cy="822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568196" y="741578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568196" y="74523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594699" y="7370064"/>
            <a:ext cx="396049" cy="1508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20851" y="7961376"/>
            <a:ext cx="196595" cy="1508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309115" y="8017764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4" h="15240">
                <a:moveTo>
                  <a:pt x="0" y="15239"/>
                </a:moveTo>
                <a:lnTo>
                  <a:pt x="2590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35023" y="8022335"/>
            <a:ext cx="38100" cy="64135"/>
          </a:xfrm>
          <a:custGeom>
            <a:avLst/>
            <a:gdLst/>
            <a:ahLst/>
            <a:cxnLst/>
            <a:rect l="l" t="t" r="r" b="b"/>
            <a:pathLst>
              <a:path w="38100" h="64134">
                <a:moveTo>
                  <a:pt x="0" y="0"/>
                </a:moveTo>
                <a:lnTo>
                  <a:pt x="38099" y="64007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76172" y="7898892"/>
            <a:ext cx="47625" cy="187960"/>
          </a:xfrm>
          <a:custGeom>
            <a:avLst/>
            <a:gdLst/>
            <a:ahLst/>
            <a:cxnLst/>
            <a:rect l="l" t="t" r="r" b="b"/>
            <a:pathLst>
              <a:path w="47625" h="187959">
                <a:moveTo>
                  <a:pt x="0" y="187451"/>
                </a:moveTo>
                <a:lnTo>
                  <a:pt x="4724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423415" y="789889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 h="0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976627" y="8017764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40">
                <a:moveTo>
                  <a:pt x="0" y="15239"/>
                </a:moveTo>
                <a:lnTo>
                  <a:pt x="2743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004060" y="8022335"/>
            <a:ext cx="38100" cy="64135"/>
          </a:xfrm>
          <a:custGeom>
            <a:avLst/>
            <a:gdLst/>
            <a:ahLst/>
            <a:cxnLst/>
            <a:rect l="l" t="t" r="r" b="b"/>
            <a:pathLst>
              <a:path w="38100" h="64134">
                <a:moveTo>
                  <a:pt x="0" y="0"/>
                </a:moveTo>
                <a:lnTo>
                  <a:pt x="38099" y="64007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045207" y="7898892"/>
            <a:ext cx="47625" cy="187960"/>
          </a:xfrm>
          <a:custGeom>
            <a:avLst/>
            <a:gdLst/>
            <a:ahLst/>
            <a:cxnLst/>
            <a:rect l="l" t="t" r="r" b="b"/>
            <a:pathLst>
              <a:path w="47625" h="187959">
                <a:moveTo>
                  <a:pt x="0" y="187451"/>
                </a:moveTo>
                <a:lnTo>
                  <a:pt x="4724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92451" y="789889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 h="0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258824" y="7854696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69" h="291465">
                <a:moveTo>
                  <a:pt x="51815" y="0"/>
                </a:moveTo>
                <a:lnTo>
                  <a:pt x="22026" y="39004"/>
                </a:lnTo>
                <a:lnTo>
                  <a:pt x="7715" y="77938"/>
                </a:lnTo>
                <a:lnTo>
                  <a:pt x="857" y="121991"/>
                </a:lnTo>
                <a:lnTo>
                  <a:pt x="0" y="146303"/>
                </a:lnTo>
                <a:lnTo>
                  <a:pt x="857" y="168854"/>
                </a:lnTo>
                <a:lnTo>
                  <a:pt x="7715" y="211669"/>
                </a:lnTo>
                <a:lnTo>
                  <a:pt x="21169" y="249936"/>
                </a:lnTo>
                <a:lnTo>
                  <a:pt x="51815" y="291083"/>
                </a:lnTo>
                <a:lnTo>
                  <a:pt x="51815" y="283463"/>
                </a:lnTo>
                <a:lnTo>
                  <a:pt x="45505" y="276320"/>
                </a:lnTo>
                <a:lnTo>
                  <a:pt x="40195" y="268604"/>
                </a:lnTo>
                <a:lnTo>
                  <a:pt x="25527" y="229552"/>
                </a:lnTo>
                <a:lnTo>
                  <a:pt x="19573" y="189952"/>
                </a:lnTo>
                <a:lnTo>
                  <a:pt x="18335" y="158567"/>
                </a:lnTo>
                <a:lnTo>
                  <a:pt x="18445" y="121991"/>
                </a:lnTo>
                <a:lnTo>
                  <a:pt x="21335" y="82295"/>
                </a:lnTo>
                <a:lnTo>
                  <a:pt x="32003" y="36575"/>
                </a:lnTo>
                <a:lnTo>
                  <a:pt x="51815" y="7619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228088" y="7854696"/>
            <a:ext cx="53340" cy="291465"/>
          </a:xfrm>
          <a:custGeom>
            <a:avLst/>
            <a:gdLst/>
            <a:ahLst/>
            <a:cxnLst/>
            <a:rect l="l" t="t" r="r" b="b"/>
            <a:pathLst>
              <a:path w="53339" h="291465">
                <a:moveTo>
                  <a:pt x="0" y="0"/>
                </a:moveTo>
                <a:lnTo>
                  <a:pt x="0" y="7619"/>
                </a:lnTo>
                <a:lnTo>
                  <a:pt x="6334" y="14787"/>
                </a:lnTo>
                <a:lnTo>
                  <a:pt x="11811" y="22669"/>
                </a:lnTo>
                <a:lnTo>
                  <a:pt x="27050" y="61721"/>
                </a:lnTo>
                <a:lnTo>
                  <a:pt x="30480" y="86867"/>
                </a:lnTo>
                <a:lnTo>
                  <a:pt x="32480" y="101131"/>
                </a:lnTo>
                <a:lnTo>
                  <a:pt x="33908" y="116395"/>
                </a:lnTo>
                <a:lnTo>
                  <a:pt x="34766" y="132516"/>
                </a:lnTo>
                <a:lnTo>
                  <a:pt x="35051" y="149351"/>
                </a:lnTo>
                <a:lnTo>
                  <a:pt x="34766" y="165068"/>
                </a:lnTo>
                <a:lnTo>
                  <a:pt x="33908" y="180212"/>
                </a:lnTo>
                <a:lnTo>
                  <a:pt x="32480" y="194786"/>
                </a:lnTo>
                <a:lnTo>
                  <a:pt x="30480" y="208787"/>
                </a:lnTo>
                <a:lnTo>
                  <a:pt x="28813" y="221932"/>
                </a:lnTo>
                <a:lnTo>
                  <a:pt x="15859" y="263318"/>
                </a:lnTo>
                <a:lnTo>
                  <a:pt x="0" y="283463"/>
                </a:lnTo>
                <a:lnTo>
                  <a:pt x="0" y="291083"/>
                </a:lnTo>
                <a:lnTo>
                  <a:pt x="30432" y="252079"/>
                </a:lnTo>
                <a:lnTo>
                  <a:pt x="44338" y="213145"/>
                </a:lnTo>
                <a:lnTo>
                  <a:pt x="52244" y="169092"/>
                </a:lnTo>
                <a:lnTo>
                  <a:pt x="53339" y="144779"/>
                </a:lnTo>
                <a:lnTo>
                  <a:pt x="52482" y="122229"/>
                </a:lnTo>
                <a:lnTo>
                  <a:pt x="45624" y="79414"/>
                </a:lnTo>
                <a:lnTo>
                  <a:pt x="31932" y="41147"/>
                </a:lnTo>
                <a:lnTo>
                  <a:pt x="11977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877311" y="8017764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40">
                <a:moveTo>
                  <a:pt x="0" y="15239"/>
                </a:moveTo>
                <a:lnTo>
                  <a:pt x="2590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903219" y="8022335"/>
            <a:ext cx="40005" cy="64135"/>
          </a:xfrm>
          <a:custGeom>
            <a:avLst/>
            <a:gdLst/>
            <a:ahLst/>
            <a:cxnLst/>
            <a:rect l="l" t="t" r="r" b="b"/>
            <a:pathLst>
              <a:path w="40005" h="64134">
                <a:moveTo>
                  <a:pt x="0" y="0"/>
                </a:moveTo>
                <a:lnTo>
                  <a:pt x="39623" y="64007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944367" y="7898892"/>
            <a:ext cx="47625" cy="187960"/>
          </a:xfrm>
          <a:custGeom>
            <a:avLst/>
            <a:gdLst/>
            <a:ahLst/>
            <a:cxnLst/>
            <a:rect l="l" t="t" r="r" b="b"/>
            <a:pathLst>
              <a:path w="47625" h="187959">
                <a:moveTo>
                  <a:pt x="0" y="187451"/>
                </a:moveTo>
                <a:lnTo>
                  <a:pt x="4724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991611" y="789889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 h="0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542538" y="7760208"/>
            <a:ext cx="3070098" cy="5364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827020" y="7854696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69" h="291465">
                <a:moveTo>
                  <a:pt x="51816" y="0"/>
                </a:moveTo>
                <a:lnTo>
                  <a:pt x="22026" y="39004"/>
                </a:lnTo>
                <a:lnTo>
                  <a:pt x="7715" y="77938"/>
                </a:lnTo>
                <a:lnTo>
                  <a:pt x="857" y="121991"/>
                </a:lnTo>
                <a:lnTo>
                  <a:pt x="0" y="146303"/>
                </a:lnTo>
                <a:lnTo>
                  <a:pt x="857" y="168854"/>
                </a:lnTo>
                <a:lnTo>
                  <a:pt x="7715" y="211669"/>
                </a:lnTo>
                <a:lnTo>
                  <a:pt x="21169" y="249936"/>
                </a:lnTo>
                <a:lnTo>
                  <a:pt x="51816" y="291083"/>
                </a:lnTo>
                <a:lnTo>
                  <a:pt x="51816" y="283463"/>
                </a:lnTo>
                <a:lnTo>
                  <a:pt x="45505" y="276320"/>
                </a:lnTo>
                <a:lnTo>
                  <a:pt x="40195" y="268604"/>
                </a:lnTo>
                <a:lnTo>
                  <a:pt x="26098" y="229552"/>
                </a:lnTo>
                <a:lnTo>
                  <a:pt x="20216" y="189952"/>
                </a:lnTo>
                <a:lnTo>
                  <a:pt x="18287" y="141731"/>
                </a:lnTo>
                <a:lnTo>
                  <a:pt x="18549" y="126873"/>
                </a:lnTo>
                <a:lnTo>
                  <a:pt x="21336" y="82295"/>
                </a:lnTo>
                <a:lnTo>
                  <a:pt x="33528" y="36575"/>
                </a:lnTo>
                <a:lnTo>
                  <a:pt x="51816" y="7619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734817" y="797052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34817" y="788670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731007" y="8098535"/>
            <a:ext cx="78105" cy="198120"/>
          </a:xfrm>
          <a:custGeom>
            <a:avLst/>
            <a:gdLst/>
            <a:ahLst/>
            <a:cxnLst/>
            <a:rect l="l" t="t" r="r" b="b"/>
            <a:pathLst>
              <a:path w="78105" h="198120">
                <a:moveTo>
                  <a:pt x="9143" y="0"/>
                </a:moveTo>
                <a:lnTo>
                  <a:pt x="0" y="0"/>
                </a:lnTo>
                <a:lnTo>
                  <a:pt x="55" y="51816"/>
                </a:lnTo>
                <a:lnTo>
                  <a:pt x="4500" y="96797"/>
                </a:lnTo>
                <a:lnTo>
                  <a:pt x="19050" y="141160"/>
                </a:lnTo>
                <a:lnTo>
                  <a:pt x="44481" y="176474"/>
                </a:lnTo>
                <a:lnTo>
                  <a:pt x="76200" y="198120"/>
                </a:lnTo>
                <a:lnTo>
                  <a:pt x="77724" y="195072"/>
                </a:lnTo>
                <a:lnTo>
                  <a:pt x="66865" y="187690"/>
                </a:lnTo>
                <a:lnTo>
                  <a:pt x="57150" y="179451"/>
                </a:lnTo>
                <a:lnTo>
                  <a:pt x="27241" y="137541"/>
                </a:lnTo>
                <a:lnTo>
                  <a:pt x="13644" y="96393"/>
                </a:lnTo>
                <a:lnTo>
                  <a:pt x="9143" y="51816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731007" y="7760208"/>
            <a:ext cx="78105" cy="198120"/>
          </a:xfrm>
          <a:custGeom>
            <a:avLst/>
            <a:gdLst/>
            <a:ahLst/>
            <a:cxnLst/>
            <a:rect l="l" t="t" r="r" b="b"/>
            <a:pathLst>
              <a:path w="78105" h="198120">
                <a:moveTo>
                  <a:pt x="76200" y="0"/>
                </a:moveTo>
                <a:lnTo>
                  <a:pt x="43457" y="22383"/>
                </a:lnTo>
                <a:lnTo>
                  <a:pt x="18978" y="56697"/>
                </a:lnTo>
                <a:lnTo>
                  <a:pt x="7619" y="89916"/>
                </a:lnTo>
                <a:lnTo>
                  <a:pt x="3857" y="104536"/>
                </a:lnTo>
                <a:lnTo>
                  <a:pt x="1524" y="118872"/>
                </a:lnTo>
                <a:lnTo>
                  <a:pt x="333" y="133207"/>
                </a:lnTo>
                <a:lnTo>
                  <a:pt x="34" y="146304"/>
                </a:lnTo>
                <a:lnTo>
                  <a:pt x="0" y="198120"/>
                </a:lnTo>
                <a:lnTo>
                  <a:pt x="9143" y="198120"/>
                </a:lnTo>
                <a:lnTo>
                  <a:pt x="9143" y="146304"/>
                </a:lnTo>
                <a:lnTo>
                  <a:pt x="9453" y="134350"/>
                </a:lnTo>
                <a:lnTo>
                  <a:pt x="15240" y="94488"/>
                </a:lnTo>
                <a:lnTo>
                  <a:pt x="28741" y="56554"/>
                </a:lnTo>
                <a:lnTo>
                  <a:pt x="53530" y="22669"/>
                </a:lnTo>
                <a:lnTo>
                  <a:pt x="77724" y="3048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398520" y="80276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89732" y="8033004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142488" y="80284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189732" y="7976616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314955" y="80101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314955" y="804595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828800" y="80276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620011" y="8033004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574291" y="802843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620011" y="7976616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639567" y="813663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40131" y="30480"/>
                </a:moveTo>
                <a:lnTo>
                  <a:pt x="36575" y="30480"/>
                </a:lnTo>
                <a:lnTo>
                  <a:pt x="41148" y="36576"/>
                </a:lnTo>
                <a:lnTo>
                  <a:pt x="42671" y="41148"/>
                </a:lnTo>
                <a:lnTo>
                  <a:pt x="51815" y="45720"/>
                </a:lnTo>
                <a:lnTo>
                  <a:pt x="59436" y="45720"/>
                </a:lnTo>
                <a:lnTo>
                  <a:pt x="64007" y="44196"/>
                </a:lnTo>
                <a:lnTo>
                  <a:pt x="67056" y="41148"/>
                </a:lnTo>
                <a:lnTo>
                  <a:pt x="51815" y="41148"/>
                </a:lnTo>
                <a:lnTo>
                  <a:pt x="48768" y="39624"/>
                </a:lnTo>
                <a:lnTo>
                  <a:pt x="47243" y="38100"/>
                </a:lnTo>
                <a:lnTo>
                  <a:pt x="44195" y="36576"/>
                </a:lnTo>
                <a:lnTo>
                  <a:pt x="40131" y="30480"/>
                </a:lnTo>
                <a:close/>
              </a:path>
              <a:path w="74930" h="45720">
                <a:moveTo>
                  <a:pt x="19812" y="3048"/>
                </a:moveTo>
                <a:lnTo>
                  <a:pt x="13715" y="3048"/>
                </a:lnTo>
                <a:lnTo>
                  <a:pt x="9143" y="4572"/>
                </a:lnTo>
                <a:lnTo>
                  <a:pt x="6095" y="9144"/>
                </a:lnTo>
                <a:lnTo>
                  <a:pt x="3048" y="12192"/>
                </a:lnTo>
                <a:lnTo>
                  <a:pt x="0" y="16764"/>
                </a:lnTo>
                <a:lnTo>
                  <a:pt x="0" y="28956"/>
                </a:lnTo>
                <a:lnTo>
                  <a:pt x="6095" y="38100"/>
                </a:lnTo>
                <a:lnTo>
                  <a:pt x="9143" y="41148"/>
                </a:lnTo>
                <a:lnTo>
                  <a:pt x="13715" y="42672"/>
                </a:lnTo>
                <a:lnTo>
                  <a:pt x="25907" y="42672"/>
                </a:lnTo>
                <a:lnTo>
                  <a:pt x="28956" y="41148"/>
                </a:lnTo>
                <a:lnTo>
                  <a:pt x="30480" y="39624"/>
                </a:lnTo>
                <a:lnTo>
                  <a:pt x="13715" y="39624"/>
                </a:lnTo>
                <a:lnTo>
                  <a:pt x="10668" y="38100"/>
                </a:lnTo>
                <a:lnTo>
                  <a:pt x="4571" y="32004"/>
                </a:lnTo>
                <a:lnTo>
                  <a:pt x="3048" y="27432"/>
                </a:lnTo>
                <a:lnTo>
                  <a:pt x="3048" y="18288"/>
                </a:lnTo>
                <a:lnTo>
                  <a:pt x="4571" y="15240"/>
                </a:lnTo>
                <a:lnTo>
                  <a:pt x="10668" y="9144"/>
                </a:lnTo>
                <a:lnTo>
                  <a:pt x="13715" y="7620"/>
                </a:lnTo>
                <a:lnTo>
                  <a:pt x="27431" y="7620"/>
                </a:lnTo>
                <a:lnTo>
                  <a:pt x="25907" y="6096"/>
                </a:lnTo>
                <a:lnTo>
                  <a:pt x="19812" y="3048"/>
                </a:lnTo>
                <a:close/>
              </a:path>
              <a:path w="74930" h="45720">
                <a:moveTo>
                  <a:pt x="65531" y="4572"/>
                </a:moveTo>
                <a:lnTo>
                  <a:pt x="59436" y="4572"/>
                </a:lnTo>
                <a:lnTo>
                  <a:pt x="64007" y="6096"/>
                </a:lnTo>
                <a:lnTo>
                  <a:pt x="67056" y="10668"/>
                </a:lnTo>
                <a:lnTo>
                  <a:pt x="70104" y="13716"/>
                </a:lnTo>
                <a:lnTo>
                  <a:pt x="71627" y="18288"/>
                </a:lnTo>
                <a:lnTo>
                  <a:pt x="71627" y="28956"/>
                </a:lnTo>
                <a:lnTo>
                  <a:pt x="70104" y="33528"/>
                </a:lnTo>
                <a:lnTo>
                  <a:pt x="64007" y="39624"/>
                </a:lnTo>
                <a:lnTo>
                  <a:pt x="59436" y="41148"/>
                </a:lnTo>
                <a:lnTo>
                  <a:pt x="67056" y="41148"/>
                </a:lnTo>
                <a:lnTo>
                  <a:pt x="68580" y="39624"/>
                </a:lnTo>
                <a:lnTo>
                  <a:pt x="74675" y="30480"/>
                </a:lnTo>
                <a:lnTo>
                  <a:pt x="74675" y="16764"/>
                </a:lnTo>
                <a:lnTo>
                  <a:pt x="71627" y="10668"/>
                </a:lnTo>
                <a:lnTo>
                  <a:pt x="65531" y="4572"/>
                </a:lnTo>
                <a:close/>
              </a:path>
              <a:path w="74930" h="45720">
                <a:moveTo>
                  <a:pt x="27431" y="7620"/>
                </a:moveTo>
                <a:lnTo>
                  <a:pt x="21336" y="7620"/>
                </a:lnTo>
                <a:lnTo>
                  <a:pt x="22859" y="9144"/>
                </a:lnTo>
                <a:lnTo>
                  <a:pt x="25907" y="10668"/>
                </a:lnTo>
                <a:lnTo>
                  <a:pt x="27431" y="13716"/>
                </a:lnTo>
                <a:lnTo>
                  <a:pt x="30480" y="16764"/>
                </a:lnTo>
                <a:lnTo>
                  <a:pt x="32004" y="19812"/>
                </a:lnTo>
                <a:lnTo>
                  <a:pt x="28956" y="27432"/>
                </a:lnTo>
                <a:lnTo>
                  <a:pt x="27431" y="32004"/>
                </a:lnTo>
                <a:lnTo>
                  <a:pt x="25907" y="35052"/>
                </a:lnTo>
                <a:lnTo>
                  <a:pt x="22859" y="38100"/>
                </a:lnTo>
                <a:lnTo>
                  <a:pt x="19812" y="39624"/>
                </a:lnTo>
                <a:lnTo>
                  <a:pt x="30480" y="39624"/>
                </a:lnTo>
                <a:lnTo>
                  <a:pt x="35051" y="35052"/>
                </a:lnTo>
                <a:lnTo>
                  <a:pt x="36575" y="30480"/>
                </a:lnTo>
                <a:lnTo>
                  <a:pt x="40131" y="30480"/>
                </a:lnTo>
                <a:lnTo>
                  <a:pt x="38100" y="27432"/>
                </a:lnTo>
                <a:lnTo>
                  <a:pt x="41148" y="19812"/>
                </a:lnTo>
                <a:lnTo>
                  <a:pt x="42671" y="15240"/>
                </a:lnTo>
                <a:lnTo>
                  <a:pt x="33527" y="15240"/>
                </a:lnTo>
                <a:lnTo>
                  <a:pt x="30480" y="10668"/>
                </a:lnTo>
                <a:lnTo>
                  <a:pt x="27431" y="7620"/>
                </a:lnTo>
                <a:close/>
              </a:path>
              <a:path w="74930" h="45720">
                <a:moveTo>
                  <a:pt x="59436" y="0"/>
                </a:moveTo>
                <a:lnTo>
                  <a:pt x="48768" y="0"/>
                </a:lnTo>
                <a:lnTo>
                  <a:pt x="44195" y="1524"/>
                </a:lnTo>
                <a:lnTo>
                  <a:pt x="41148" y="4572"/>
                </a:lnTo>
                <a:lnTo>
                  <a:pt x="38100" y="6096"/>
                </a:lnTo>
                <a:lnTo>
                  <a:pt x="36575" y="10668"/>
                </a:lnTo>
                <a:lnTo>
                  <a:pt x="33527" y="15240"/>
                </a:lnTo>
                <a:lnTo>
                  <a:pt x="42671" y="15240"/>
                </a:lnTo>
                <a:lnTo>
                  <a:pt x="44195" y="13716"/>
                </a:lnTo>
                <a:lnTo>
                  <a:pt x="47243" y="7620"/>
                </a:lnTo>
                <a:lnTo>
                  <a:pt x="48768" y="7620"/>
                </a:lnTo>
                <a:lnTo>
                  <a:pt x="51815" y="6096"/>
                </a:lnTo>
                <a:lnTo>
                  <a:pt x="53339" y="4572"/>
                </a:lnTo>
                <a:lnTo>
                  <a:pt x="65531" y="4572"/>
                </a:lnTo>
                <a:lnTo>
                  <a:pt x="64007" y="3048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531364" y="8133588"/>
            <a:ext cx="102235" cy="56515"/>
          </a:xfrm>
          <a:custGeom>
            <a:avLst/>
            <a:gdLst/>
            <a:ahLst/>
            <a:cxnLst/>
            <a:rect l="l" t="t" r="r" b="b"/>
            <a:pathLst>
              <a:path w="102235" h="56515">
                <a:moveTo>
                  <a:pt x="71628" y="0"/>
                </a:moveTo>
                <a:lnTo>
                  <a:pt x="67056" y="0"/>
                </a:lnTo>
                <a:lnTo>
                  <a:pt x="70104" y="9144"/>
                </a:lnTo>
                <a:lnTo>
                  <a:pt x="73152" y="12192"/>
                </a:lnTo>
                <a:lnTo>
                  <a:pt x="74675" y="15240"/>
                </a:lnTo>
                <a:lnTo>
                  <a:pt x="77724" y="19812"/>
                </a:lnTo>
                <a:lnTo>
                  <a:pt x="83819" y="25908"/>
                </a:lnTo>
                <a:lnTo>
                  <a:pt x="0" y="25908"/>
                </a:lnTo>
                <a:lnTo>
                  <a:pt x="0" y="30480"/>
                </a:lnTo>
                <a:lnTo>
                  <a:pt x="83819" y="30480"/>
                </a:lnTo>
                <a:lnTo>
                  <a:pt x="79248" y="36576"/>
                </a:lnTo>
                <a:lnTo>
                  <a:pt x="74675" y="41148"/>
                </a:lnTo>
                <a:lnTo>
                  <a:pt x="71628" y="47244"/>
                </a:lnTo>
                <a:lnTo>
                  <a:pt x="68580" y="51816"/>
                </a:lnTo>
                <a:lnTo>
                  <a:pt x="67056" y="56388"/>
                </a:lnTo>
                <a:lnTo>
                  <a:pt x="71628" y="56388"/>
                </a:lnTo>
                <a:lnTo>
                  <a:pt x="74675" y="51816"/>
                </a:lnTo>
                <a:lnTo>
                  <a:pt x="80772" y="45720"/>
                </a:lnTo>
                <a:lnTo>
                  <a:pt x="86868" y="41148"/>
                </a:lnTo>
                <a:lnTo>
                  <a:pt x="91440" y="36576"/>
                </a:lnTo>
                <a:lnTo>
                  <a:pt x="97536" y="32004"/>
                </a:lnTo>
                <a:lnTo>
                  <a:pt x="102108" y="30480"/>
                </a:lnTo>
                <a:lnTo>
                  <a:pt x="102108" y="27432"/>
                </a:lnTo>
                <a:lnTo>
                  <a:pt x="92963" y="21336"/>
                </a:lnTo>
                <a:lnTo>
                  <a:pt x="86868" y="15240"/>
                </a:lnTo>
                <a:lnTo>
                  <a:pt x="80772" y="10668"/>
                </a:lnTo>
                <a:lnTo>
                  <a:pt x="74675" y="4572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64336" y="8136635"/>
            <a:ext cx="73660" cy="45720"/>
          </a:xfrm>
          <a:custGeom>
            <a:avLst/>
            <a:gdLst/>
            <a:ahLst/>
            <a:cxnLst/>
            <a:rect l="l" t="t" r="r" b="b"/>
            <a:pathLst>
              <a:path w="73659" h="45720">
                <a:moveTo>
                  <a:pt x="39115" y="30480"/>
                </a:moveTo>
                <a:lnTo>
                  <a:pt x="36575" y="30480"/>
                </a:lnTo>
                <a:lnTo>
                  <a:pt x="39623" y="36576"/>
                </a:lnTo>
                <a:lnTo>
                  <a:pt x="42671" y="41148"/>
                </a:lnTo>
                <a:lnTo>
                  <a:pt x="44195" y="42672"/>
                </a:lnTo>
                <a:lnTo>
                  <a:pt x="50291" y="45720"/>
                </a:lnTo>
                <a:lnTo>
                  <a:pt x="59435" y="45720"/>
                </a:lnTo>
                <a:lnTo>
                  <a:pt x="64007" y="44196"/>
                </a:lnTo>
                <a:lnTo>
                  <a:pt x="66039" y="41148"/>
                </a:lnTo>
                <a:lnTo>
                  <a:pt x="51815" y="41148"/>
                </a:lnTo>
                <a:lnTo>
                  <a:pt x="42671" y="36576"/>
                </a:lnTo>
                <a:lnTo>
                  <a:pt x="39623" y="32004"/>
                </a:lnTo>
                <a:lnTo>
                  <a:pt x="39115" y="30480"/>
                </a:lnTo>
                <a:close/>
              </a:path>
              <a:path w="73659" h="45720">
                <a:moveTo>
                  <a:pt x="19811" y="3048"/>
                </a:moveTo>
                <a:lnTo>
                  <a:pt x="12191" y="3048"/>
                </a:lnTo>
                <a:lnTo>
                  <a:pt x="7619" y="4572"/>
                </a:lnTo>
                <a:lnTo>
                  <a:pt x="4571" y="9144"/>
                </a:lnTo>
                <a:lnTo>
                  <a:pt x="1523" y="12192"/>
                </a:lnTo>
                <a:lnTo>
                  <a:pt x="0" y="16764"/>
                </a:lnTo>
                <a:lnTo>
                  <a:pt x="0" y="28956"/>
                </a:lnTo>
                <a:lnTo>
                  <a:pt x="1523" y="33528"/>
                </a:lnTo>
                <a:lnTo>
                  <a:pt x="4571" y="38100"/>
                </a:lnTo>
                <a:lnTo>
                  <a:pt x="9143" y="41148"/>
                </a:lnTo>
                <a:lnTo>
                  <a:pt x="13715" y="42672"/>
                </a:lnTo>
                <a:lnTo>
                  <a:pt x="25907" y="42672"/>
                </a:lnTo>
                <a:lnTo>
                  <a:pt x="28955" y="41148"/>
                </a:lnTo>
                <a:lnTo>
                  <a:pt x="29717" y="39624"/>
                </a:lnTo>
                <a:lnTo>
                  <a:pt x="12191" y="39624"/>
                </a:lnTo>
                <a:lnTo>
                  <a:pt x="9143" y="38100"/>
                </a:lnTo>
                <a:lnTo>
                  <a:pt x="6095" y="35052"/>
                </a:lnTo>
                <a:lnTo>
                  <a:pt x="4571" y="32004"/>
                </a:lnTo>
                <a:lnTo>
                  <a:pt x="3047" y="27432"/>
                </a:lnTo>
                <a:lnTo>
                  <a:pt x="3047" y="18288"/>
                </a:lnTo>
                <a:lnTo>
                  <a:pt x="6095" y="12192"/>
                </a:lnTo>
                <a:lnTo>
                  <a:pt x="9143" y="9144"/>
                </a:lnTo>
                <a:lnTo>
                  <a:pt x="12191" y="7620"/>
                </a:lnTo>
                <a:lnTo>
                  <a:pt x="27431" y="7620"/>
                </a:lnTo>
                <a:lnTo>
                  <a:pt x="24383" y="6096"/>
                </a:lnTo>
                <a:lnTo>
                  <a:pt x="22859" y="4572"/>
                </a:lnTo>
                <a:lnTo>
                  <a:pt x="19811" y="3048"/>
                </a:lnTo>
                <a:close/>
              </a:path>
              <a:path w="73659" h="45720">
                <a:moveTo>
                  <a:pt x="64007" y="4572"/>
                </a:moveTo>
                <a:lnTo>
                  <a:pt x="57911" y="4572"/>
                </a:lnTo>
                <a:lnTo>
                  <a:pt x="62483" y="6096"/>
                </a:lnTo>
                <a:lnTo>
                  <a:pt x="65531" y="10668"/>
                </a:lnTo>
                <a:lnTo>
                  <a:pt x="68579" y="13716"/>
                </a:lnTo>
                <a:lnTo>
                  <a:pt x="70103" y="18288"/>
                </a:lnTo>
                <a:lnTo>
                  <a:pt x="70103" y="28956"/>
                </a:lnTo>
                <a:lnTo>
                  <a:pt x="68579" y="33528"/>
                </a:lnTo>
                <a:lnTo>
                  <a:pt x="62483" y="39624"/>
                </a:lnTo>
                <a:lnTo>
                  <a:pt x="59435" y="41148"/>
                </a:lnTo>
                <a:lnTo>
                  <a:pt x="66039" y="41148"/>
                </a:lnTo>
                <a:lnTo>
                  <a:pt x="67055" y="39624"/>
                </a:lnTo>
                <a:lnTo>
                  <a:pt x="71627" y="35052"/>
                </a:lnTo>
                <a:lnTo>
                  <a:pt x="73151" y="30480"/>
                </a:lnTo>
                <a:lnTo>
                  <a:pt x="73151" y="16764"/>
                </a:lnTo>
                <a:lnTo>
                  <a:pt x="71627" y="10668"/>
                </a:lnTo>
                <a:lnTo>
                  <a:pt x="67055" y="7620"/>
                </a:lnTo>
                <a:lnTo>
                  <a:pt x="64007" y="4572"/>
                </a:lnTo>
                <a:close/>
              </a:path>
              <a:path w="73659" h="45720">
                <a:moveTo>
                  <a:pt x="27431" y="7620"/>
                </a:moveTo>
                <a:lnTo>
                  <a:pt x="19811" y="7620"/>
                </a:lnTo>
                <a:lnTo>
                  <a:pt x="22859" y="9144"/>
                </a:lnTo>
                <a:lnTo>
                  <a:pt x="27431" y="13716"/>
                </a:lnTo>
                <a:lnTo>
                  <a:pt x="30479" y="19812"/>
                </a:lnTo>
                <a:lnTo>
                  <a:pt x="27431" y="27432"/>
                </a:lnTo>
                <a:lnTo>
                  <a:pt x="25907" y="32004"/>
                </a:lnTo>
                <a:lnTo>
                  <a:pt x="24383" y="35052"/>
                </a:lnTo>
                <a:lnTo>
                  <a:pt x="21335" y="38100"/>
                </a:lnTo>
                <a:lnTo>
                  <a:pt x="18287" y="39624"/>
                </a:lnTo>
                <a:lnTo>
                  <a:pt x="29717" y="39624"/>
                </a:lnTo>
                <a:lnTo>
                  <a:pt x="30479" y="38100"/>
                </a:lnTo>
                <a:lnTo>
                  <a:pt x="33527" y="35052"/>
                </a:lnTo>
                <a:lnTo>
                  <a:pt x="36575" y="30480"/>
                </a:lnTo>
                <a:lnTo>
                  <a:pt x="39115" y="30480"/>
                </a:lnTo>
                <a:lnTo>
                  <a:pt x="38100" y="27432"/>
                </a:lnTo>
                <a:lnTo>
                  <a:pt x="39623" y="19812"/>
                </a:lnTo>
                <a:lnTo>
                  <a:pt x="42671" y="15240"/>
                </a:lnTo>
                <a:lnTo>
                  <a:pt x="32003" y="15240"/>
                </a:lnTo>
                <a:lnTo>
                  <a:pt x="28955" y="10668"/>
                </a:lnTo>
                <a:lnTo>
                  <a:pt x="27431" y="7620"/>
                </a:lnTo>
                <a:close/>
              </a:path>
              <a:path w="73659" h="45720">
                <a:moveTo>
                  <a:pt x="57911" y="0"/>
                </a:moveTo>
                <a:lnTo>
                  <a:pt x="47243" y="0"/>
                </a:lnTo>
                <a:lnTo>
                  <a:pt x="42671" y="1524"/>
                </a:lnTo>
                <a:lnTo>
                  <a:pt x="38100" y="6096"/>
                </a:lnTo>
                <a:lnTo>
                  <a:pt x="32003" y="15240"/>
                </a:lnTo>
                <a:lnTo>
                  <a:pt x="42671" y="15240"/>
                </a:lnTo>
                <a:lnTo>
                  <a:pt x="42671" y="13716"/>
                </a:lnTo>
                <a:lnTo>
                  <a:pt x="45719" y="7620"/>
                </a:lnTo>
                <a:lnTo>
                  <a:pt x="48767" y="7620"/>
                </a:lnTo>
                <a:lnTo>
                  <a:pt x="51815" y="4572"/>
                </a:lnTo>
                <a:lnTo>
                  <a:pt x="64007" y="4572"/>
                </a:lnTo>
                <a:lnTo>
                  <a:pt x="62483" y="3048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054608" y="8133588"/>
            <a:ext cx="102235" cy="56515"/>
          </a:xfrm>
          <a:custGeom>
            <a:avLst/>
            <a:gdLst/>
            <a:ahLst/>
            <a:cxnLst/>
            <a:rect l="l" t="t" r="r" b="b"/>
            <a:pathLst>
              <a:path w="102234" h="56515">
                <a:moveTo>
                  <a:pt x="71628" y="0"/>
                </a:moveTo>
                <a:lnTo>
                  <a:pt x="67055" y="0"/>
                </a:lnTo>
                <a:lnTo>
                  <a:pt x="68579" y="4572"/>
                </a:lnTo>
                <a:lnTo>
                  <a:pt x="71628" y="9144"/>
                </a:lnTo>
                <a:lnTo>
                  <a:pt x="74675" y="15240"/>
                </a:lnTo>
                <a:lnTo>
                  <a:pt x="79247" y="19812"/>
                </a:lnTo>
                <a:lnTo>
                  <a:pt x="83819" y="25908"/>
                </a:lnTo>
                <a:lnTo>
                  <a:pt x="0" y="25908"/>
                </a:lnTo>
                <a:lnTo>
                  <a:pt x="0" y="30480"/>
                </a:lnTo>
                <a:lnTo>
                  <a:pt x="83819" y="30480"/>
                </a:lnTo>
                <a:lnTo>
                  <a:pt x="79247" y="36576"/>
                </a:lnTo>
                <a:lnTo>
                  <a:pt x="76200" y="41148"/>
                </a:lnTo>
                <a:lnTo>
                  <a:pt x="73151" y="44196"/>
                </a:lnTo>
                <a:lnTo>
                  <a:pt x="71628" y="47244"/>
                </a:lnTo>
                <a:lnTo>
                  <a:pt x="68579" y="51816"/>
                </a:lnTo>
                <a:lnTo>
                  <a:pt x="67055" y="56388"/>
                </a:lnTo>
                <a:lnTo>
                  <a:pt x="71628" y="56388"/>
                </a:lnTo>
                <a:lnTo>
                  <a:pt x="76200" y="51816"/>
                </a:lnTo>
                <a:lnTo>
                  <a:pt x="80772" y="45720"/>
                </a:lnTo>
                <a:lnTo>
                  <a:pt x="92963" y="36576"/>
                </a:lnTo>
                <a:lnTo>
                  <a:pt x="97535" y="32004"/>
                </a:lnTo>
                <a:lnTo>
                  <a:pt x="102107" y="30480"/>
                </a:lnTo>
                <a:lnTo>
                  <a:pt x="102107" y="27432"/>
                </a:lnTo>
                <a:lnTo>
                  <a:pt x="99059" y="24384"/>
                </a:lnTo>
                <a:lnTo>
                  <a:pt x="92963" y="21336"/>
                </a:lnTo>
                <a:lnTo>
                  <a:pt x="86867" y="15240"/>
                </a:lnTo>
                <a:lnTo>
                  <a:pt x="80772" y="10668"/>
                </a:lnTo>
                <a:lnTo>
                  <a:pt x="76200" y="4572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006851" y="7987284"/>
            <a:ext cx="96012" cy="9143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107692" y="7987284"/>
            <a:ext cx="96012" cy="9143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438655" y="7987284"/>
            <a:ext cx="96012" cy="9143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471927" y="8138159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40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40" y="50292"/>
                </a:lnTo>
                <a:lnTo>
                  <a:pt x="53340" y="48768"/>
                </a:lnTo>
                <a:close/>
              </a:path>
              <a:path w="53339" h="50800">
                <a:moveTo>
                  <a:pt x="19812" y="47244"/>
                </a:moveTo>
                <a:lnTo>
                  <a:pt x="4572" y="47244"/>
                </a:lnTo>
                <a:lnTo>
                  <a:pt x="3048" y="48768"/>
                </a:lnTo>
                <a:lnTo>
                  <a:pt x="19812" y="48768"/>
                </a:lnTo>
                <a:lnTo>
                  <a:pt x="19812" y="47244"/>
                </a:lnTo>
                <a:close/>
              </a:path>
              <a:path w="53339" h="50800">
                <a:moveTo>
                  <a:pt x="48768" y="47244"/>
                </a:moveTo>
                <a:lnTo>
                  <a:pt x="35052" y="47244"/>
                </a:lnTo>
                <a:lnTo>
                  <a:pt x="33528" y="48768"/>
                </a:lnTo>
                <a:lnTo>
                  <a:pt x="50292" y="48768"/>
                </a:lnTo>
                <a:lnTo>
                  <a:pt x="48768" y="47244"/>
                </a:lnTo>
                <a:close/>
              </a:path>
              <a:path w="53339" h="50800">
                <a:moveTo>
                  <a:pt x="25400" y="6096"/>
                </a:moveTo>
                <a:lnTo>
                  <a:pt x="13716" y="6096"/>
                </a:lnTo>
                <a:lnTo>
                  <a:pt x="13716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9144" y="39624"/>
                </a:lnTo>
                <a:lnTo>
                  <a:pt x="9144" y="42672"/>
                </a:lnTo>
                <a:lnTo>
                  <a:pt x="7620" y="45720"/>
                </a:lnTo>
                <a:lnTo>
                  <a:pt x="6096" y="47244"/>
                </a:lnTo>
                <a:lnTo>
                  <a:pt x="18288" y="47244"/>
                </a:lnTo>
                <a:lnTo>
                  <a:pt x="18288" y="45720"/>
                </a:lnTo>
                <a:lnTo>
                  <a:pt x="16764" y="44196"/>
                </a:lnTo>
                <a:lnTo>
                  <a:pt x="18288" y="42672"/>
                </a:lnTo>
                <a:lnTo>
                  <a:pt x="18288" y="39624"/>
                </a:lnTo>
                <a:lnTo>
                  <a:pt x="24384" y="13716"/>
                </a:lnTo>
                <a:lnTo>
                  <a:pt x="27812" y="9144"/>
                </a:lnTo>
                <a:lnTo>
                  <a:pt x="24384" y="9144"/>
                </a:lnTo>
                <a:lnTo>
                  <a:pt x="25400" y="6096"/>
                </a:lnTo>
                <a:close/>
              </a:path>
              <a:path w="53339" h="50800">
                <a:moveTo>
                  <a:pt x="53340" y="6096"/>
                </a:moveTo>
                <a:lnTo>
                  <a:pt x="41148" y="6096"/>
                </a:lnTo>
                <a:lnTo>
                  <a:pt x="44196" y="9144"/>
                </a:lnTo>
                <a:lnTo>
                  <a:pt x="44196" y="13716"/>
                </a:lnTo>
                <a:lnTo>
                  <a:pt x="42672" y="18288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4196"/>
                </a:lnTo>
                <a:lnTo>
                  <a:pt x="36576" y="45720"/>
                </a:lnTo>
                <a:lnTo>
                  <a:pt x="36576" y="47244"/>
                </a:lnTo>
                <a:lnTo>
                  <a:pt x="47244" y="47244"/>
                </a:lnTo>
                <a:lnTo>
                  <a:pt x="47244" y="39624"/>
                </a:lnTo>
                <a:lnTo>
                  <a:pt x="51816" y="18288"/>
                </a:lnTo>
                <a:lnTo>
                  <a:pt x="53340" y="13716"/>
                </a:lnTo>
                <a:lnTo>
                  <a:pt x="53340" y="6096"/>
                </a:lnTo>
                <a:close/>
              </a:path>
              <a:path w="53339" h="50800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9144"/>
                </a:lnTo>
                <a:lnTo>
                  <a:pt x="27812" y="9144"/>
                </a:lnTo>
                <a:lnTo>
                  <a:pt x="28956" y="7620"/>
                </a:lnTo>
                <a:lnTo>
                  <a:pt x="33528" y="6096"/>
                </a:lnTo>
                <a:lnTo>
                  <a:pt x="53340" y="6096"/>
                </a:lnTo>
                <a:lnTo>
                  <a:pt x="53340" y="4572"/>
                </a:lnTo>
                <a:lnTo>
                  <a:pt x="48768" y="0"/>
                </a:lnTo>
                <a:close/>
              </a:path>
              <a:path w="53339" h="50800">
                <a:moveTo>
                  <a:pt x="27432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4" y="7620"/>
                </a:lnTo>
                <a:lnTo>
                  <a:pt x="10668" y="6096"/>
                </a:lnTo>
                <a:lnTo>
                  <a:pt x="25400" y="609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995172" y="8138159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40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40" h="50800">
                <a:moveTo>
                  <a:pt x="53340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40" y="50292"/>
                </a:lnTo>
                <a:lnTo>
                  <a:pt x="53340" y="48768"/>
                </a:lnTo>
                <a:close/>
              </a:path>
              <a:path w="53340" h="50800">
                <a:moveTo>
                  <a:pt x="19812" y="47244"/>
                </a:moveTo>
                <a:lnTo>
                  <a:pt x="6096" y="47244"/>
                </a:lnTo>
                <a:lnTo>
                  <a:pt x="4571" y="48768"/>
                </a:lnTo>
                <a:lnTo>
                  <a:pt x="19812" y="48768"/>
                </a:lnTo>
                <a:lnTo>
                  <a:pt x="19812" y="47244"/>
                </a:lnTo>
                <a:close/>
              </a:path>
              <a:path w="53340" h="50800">
                <a:moveTo>
                  <a:pt x="48768" y="47244"/>
                </a:moveTo>
                <a:lnTo>
                  <a:pt x="35052" y="47244"/>
                </a:lnTo>
                <a:lnTo>
                  <a:pt x="35052" y="48768"/>
                </a:lnTo>
                <a:lnTo>
                  <a:pt x="50291" y="48768"/>
                </a:lnTo>
                <a:lnTo>
                  <a:pt x="48768" y="47244"/>
                </a:lnTo>
                <a:close/>
              </a:path>
              <a:path w="53340" h="50800">
                <a:moveTo>
                  <a:pt x="25400" y="6096"/>
                </a:moveTo>
                <a:lnTo>
                  <a:pt x="13715" y="6096"/>
                </a:lnTo>
                <a:lnTo>
                  <a:pt x="15240" y="7620"/>
                </a:lnTo>
                <a:lnTo>
                  <a:pt x="15240" y="15240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20"/>
                </a:lnTo>
                <a:lnTo>
                  <a:pt x="7619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4" y="13716"/>
                </a:lnTo>
                <a:lnTo>
                  <a:pt x="27812" y="9144"/>
                </a:lnTo>
                <a:lnTo>
                  <a:pt x="24384" y="9144"/>
                </a:lnTo>
                <a:lnTo>
                  <a:pt x="25400" y="6096"/>
                </a:lnTo>
                <a:close/>
              </a:path>
              <a:path w="53340" h="50800">
                <a:moveTo>
                  <a:pt x="53340" y="6096"/>
                </a:moveTo>
                <a:lnTo>
                  <a:pt x="41147" y="6096"/>
                </a:lnTo>
                <a:lnTo>
                  <a:pt x="44196" y="9144"/>
                </a:lnTo>
                <a:lnTo>
                  <a:pt x="44196" y="18288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5720"/>
                </a:lnTo>
                <a:lnTo>
                  <a:pt x="36575" y="47244"/>
                </a:lnTo>
                <a:lnTo>
                  <a:pt x="47243" y="47244"/>
                </a:lnTo>
                <a:lnTo>
                  <a:pt x="47243" y="42672"/>
                </a:lnTo>
                <a:lnTo>
                  <a:pt x="48768" y="39624"/>
                </a:lnTo>
                <a:lnTo>
                  <a:pt x="53340" y="18288"/>
                </a:lnTo>
                <a:lnTo>
                  <a:pt x="53340" y="6096"/>
                </a:lnTo>
                <a:close/>
              </a:path>
              <a:path w="53340" h="50800">
                <a:moveTo>
                  <a:pt x="48768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4" y="9144"/>
                </a:lnTo>
                <a:lnTo>
                  <a:pt x="27812" y="9144"/>
                </a:lnTo>
                <a:lnTo>
                  <a:pt x="28956" y="7620"/>
                </a:lnTo>
                <a:lnTo>
                  <a:pt x="35052" y="6096"/>
                </a:lnTo>
                <a:lnTo>
                  <a:pt x="53340" y="6096"/>
                </a:lnTo>
                <a:lnTo>
                  <a:pt x="53340" y="4572"/>
                </a:lnTo>
                <a:lnTo>
                  <a:pt x="48768" y="0"/>
                </a:lnTo>
                <a:close/>
              </a:path>
              <a:path w="53340" h="50800">
                <a:moveTo>
                  <a:pt x="27431" y="0"/>
                </a:moveTo>
                <a:lnTo>
                  <a:pt x="24384" y="0"/>
                </a:lnTo>
                <a:lnTo>
                  <a:pt x="9143" y="6096"/>
                </a:lnTo>
                <a:lnTo>
                  <a:pt x="9143" y="7620"/>
                </a:lnTo>
                <a:lnTo>
                  <a:pt x="10668" y="6096"/>
                </a:lnTo>
                <a:lnTo>
                  <a:pt x="25400" y="6096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288791" y="7944611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6" y="129540"/>
                </a:moveTo>
                <a:lnTo>
                  <a:pt x="3048" y="129540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29540"/>
                </a:lnTo>
                <a:close/>
              </a:path>
              <a:path w="52070" h="134620">
                <a:moveTo>
                  <a:pt x="39624" y="128016"/>
                </a:moveTo>
                <a:lnTo>
                  <a:pt x="15240" y="128016"/>
                </a:lnTo>
                <a:lnTo>
                  <a:pt x="12192" y="129540"/>
                </a:lnTo>
                <a:lnTo>
                  <a:pt x="41148" y="129540"/>
                </a:lnTo>
                <a:lnTo>
                  <a:pt x="39624" y="128016"/>
                </a:lnTo>
                <a:close/>
              </a:path>
              <a:path w="52070" h="134620">
                <a:moveTo>
                  <a:pt x="35052" y="16764"/>
                </a:moveTo>
                <a:lnTo>
                  <a:pt x="15240" y="16764"/>
                </a:lnTo>
                <a:lnTo>
                  <a:pt x="18287" y="19812"/>
                </a:lnTo>
                <a:lnTo>
                  <a:pt x="18287" y="24384"/>
                </a:lnTo>
                <a:lnTo>
                  <a:pt x="19812" y="30480"/>
                </a:lnTo>
                <a:lnTo>
                  <a:pt x="19812" y="118872"/>
                </a:lnTo>
                <a:lnTo>
                  <a:pt x="18287" y="123444"/>
                </a:lnTo>
                <a:lnTo>
                  <a:pt x="18287" y="126492"/>
                </a:lnTo>
                <a:lnTo>
                  <a:pt x="16763" y="128016"/>
                </a:lnTo>
                <a:lnTo>
                  <a:pt x="38100" y="128016"/>
                </a:lnTo>
                <a:lnTo>
                  <a:pt x="36575" y="126492"/>
                </a:lnTo>
                <a:lnTo>
                  <a:pt x="36575" y="124968"/>
                </a:lnTo>
                <a:lnTo>
                  <a:pt x="35052" y="121920"/>
                </a:lnTo>
                <a:lnTo>
                  <a:pt x="35052" y="16764"/>
                </a:lnTo>
                <a:close/>
              </a:path>
              <a:path w="52070" h="134620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8288"/>
                </a:lnTo>
                <a:lnTo>
                  <a:pt x="6096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467355" y="7941564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59">
                <a:moveTo>
                  <a:pt x="45719" y="132587"/>
                </a:moveTo>
                <a:lnTo>
                  <a:pt x="1524" y="132587"/>
                </a:lnTo>
                <a:lnTo>
                  <a:pt x="1524" y="137159"/>
                </a:lnTo>
                <a:lnTo>
                  <a:pt x="45719" y="137159"/>
                </a:lnTo>
                <a:lnTo>
                  <a:pt x="45719" y="132587"/>
                </a:lnTo>
                <a:close/>
              </a:path>
              <a:path w="45719" h="137159">
                <a:moveTo>
                  <a:pt x="30480" y="12191"/>
                </a:moveTo>
                <a:lnTo>
                  <a:pt x="9143" y="12191"/>
                </a:lnTo>
                <a:lnTo>
                  <a:pt x="10668" y="13715"/>
                </a:lnTo>
                <a:lnTo>
                  <a:pt x="12192" y="13715"/>
                </a:lnTo>
                <a:lnTo>
                  <a:pt x="13716" y="15239"/>
                </a:lnTo>
                <a:lnTo>
                  <a:pt x="13716" y="18287"/>
                </a:lnTo>
                <a:lnTo>
                  <a:pt x="15239" y="21335"/>
                </a:lnTo>
                <a:lnTo>
                  <a:pt x="15239" y="121919"/>
                </a:lnTo>
                <a:lnTo>
                  <a:pt x="13716" y="126491"/>
                </a:lnTo>
                <a:lnTo>
                  <a:pt x="13716" y="128015"/>
                </a:lnTo>
                <a:lnTo>
                  <a:pt x="12192" y="129539"/>
                </a:lnTo>
                <a:lnTo>
                  <a:pt x="12192" y="131063"/>
                </a:lnTo>
                <a:lnTo>
                  <a:pt x="10668" y="132587"/>
                </a:lnTo>
                <a:lnTo>
                  <a:pt x="38100" y="132587"/>
                </a:lnTo>
                <a:lnTo>
                  <a:pt x="35051" y="131063"/>
                </a:lnTo>
                <a:lnTo>
                  <a:pt x="33527" y="131063"/>
                </a:lnTo>
                <a:lnTo>
                  <a:pt x="33527" y="129539"/>
                </a:lnTo>
                <a:lnTo>
                  <a:pt x="30480" y="126491"/>
                </a:lnTo>
                <a:lnTo>
                  <a:pt x="30480" y="12191"/>
                </a:lnTo>
                <a:close/>
              </a:path>
              <a:path w="45719" h="137159">
                <a:moveTo>
                  <a:pt x="30480" y="0"/>
                </a:moveTo>
                <a:lnTo>
                  <a:pt x="25907" y="0"/>
                </a:lnTo>
                <a:lnTo>
                  <a:pt x="0" y="10667"/>
                </a:lnTo>
                <a:lnTo>
                  <a:pt x="1524" y="13715"/>
                </a:lnTo>
                <a:lnTo>
                  <a:pt x="4571" y="13715"/>
                </a:lnTo>
                <a:lnTo>
                  <a:pt x="6095" y="12191"/>
                </a:lnTo>
                <a:lnTo>
                  <a:pt x="30480" y="12191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522220" y="7941564"/>
            <a:ext cx="44450" cy="137160"/>
          </a:xfrm>
          <a:custGeom>
            <a:avLst/>
            <a:gdLst/>
            <a:ahLst/>
            <a:cxnLst/>
            <a:rect l="l" t="t" r="r" b="b"/>
            <a:pathLst>
              <a:path w="44450" h="137159">
                <a:moveTo>
                  <a:pt x="25907" y="0"/>
                </a:moveTo>
                <a:lnTo>
                  <a:pt x="19812" y="0"/>
                </a:lnTo>
                <a:lnTo>
                  <a:pt x="18287" y="1523"/>
                </a:lnTo>
                <a:lnTo>
                  <a:pt x="15240" y="3047"/>
                </a:lnTo>
                <a:lnTo>
                  <a:pt x="13716" y="4571"/>
                </a:lnTo>
                <a:lnTo>
                  <a:pt x="13716" y="15239"/>
                </a:lnTo>
                <a:lnTo>
                  <a:pt x="15240" y="16763"/>
                </a:lnTo>
                <a:lnTo>
                  <a:pt x="18287" y="18287"/>
                </a:lnTo>
                <a:lnTo>
                  <a:pt x="19812" y="19811"/>
                </a:lnTo>
                <a:lnTo>
                  <a:pt x="25907" y="19811"/>
                </a:lnTo>
                <a:lnTo>
                  <a:pt x="28956" y="16763"/>
                </a:lnTo>
                <a:lnTo>
                  <a:pt x="32004" y="15239"/>
                </a:lnTo>
                <a:lnTo>
                  <a:pt x="32004" y="4571"/>
                </a:lnTo>
                <a:lnTo>
                  <a:pt x="28956" y="3047"/>
                </a:lnTo>
                <a:lnTo>
                  <a:pt x="25907" y="0"/>
                </a:lnTo>
                <a:close/>
              </a:path>
              <a:path w="44450" h="137159">
                <a:moveTo>
                  <a:pt x="44196" y="132587"/>
                </a:moveTo>
                <a:lnTo>
                  <a:pt x="1524" y="132587"/>
                </a:lnTo>
                <a:lnTo>
                  <a:pt x="1524" y="137159"/>
                </a:lnTo>
                <a:lnTo>
                  <a:pt x="44196" y="137159"/>
                </a:lnTo>
                <a:lnTo>
                  <a:pt x="44196" y="132587"/>
                </a:lnTo>
                <a:close/>
              </a:path>
              <a:path w="44450" h="137159">
                <a:moveTo>
                  <a:pt x="30480" y="59435"/>
                </a:moveTo>
                <a:lnTo>
                  <a:pt x="12192" y="59435"/>
                </a:lnTo>
                <a:lnTo>
                  <a:pt x="12192" y="60959"/>
                </a:lnTo>
                <a:lnTo>
                  <a:pt x="13716" y="62483"/>
                </a:lnTo>
                <a:lnTo>
                  <a:pt x="13716" y="64007"/>
                </a:lnTo>
                <a:lnTo>
                  <a:pt x="15240" y="67055"/>
                </a:lnTo>
                <a:lnTo>
                  <a:pt x="15240" y="121919"/>
                </a:lnTo>
                <a:lnTo>
                  <a:pt x="13716" y="126491"/>
                </a:lnTo>
                <a:lnTo>
                  <a:pt x="13716" y="128015"/>
                </a:lnTo>
                <a:lnTo>
                  <a:pt x="12192" y="129539"/>
                </a:lnTo>
                <a:lnTo>
                  <a:pt x="12192" y="131063"/>
                </a:lnTo>
                <a:lnTo>
                  <a:pt x="10668" y="132587"/>
                </a:lnTo>
                <a:lnTo>
                  <a:pt x="36575" y="132587"/>
                </a:lnTo>
                <a:lnTo>
                  <a:pt x="35052" y="131063"/>
                </a:lnTo>
                <a:lnTo>
                  <a:pt x="33528" y="131063"/>
                </a:lnTo>
                <a:lnTo>
                  <a:pt x="32004" y="129539"/>
                </a:lnTo>
                <a:lnTo>
                  <a:pt x="32004" y="128015"/>
                </a:lnTo>
                <a:lnTo>
                  <a:pt x="30480" y="126491"/>
                </a:lnTo>
                <a:lnTo>
                  <a:pt x="30480" y="59435"/>
                </a:lnTo>
                <a:close/>
              </a:path>
              <a:path w="44450" h="137159">
                <a:moveTo>
                  <a:pt x="30480" y="45719"/>
                </a:moveTo>
                <a:lnTo>
                  <a:pt x="25907" y="45719"/>
                </a:lnTo>
                <a:lnTo>
                  <a:pt x="0" y="56387"/>
                </a:lnTo>
                <a:lnTo>
                  <a:pt x="1524" y="60959"/>
                </a:lnTo>
                <a:lnTo>
                  <a:pt x="4572" y="59435"/>
                </a:lnTo>
                <a:lnTo>
                  <a:pt x="30480" y="59435"/>
                </a:lnTo>
                <a:lnTo>
                  <a:pt x="30480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572511" y="7987284"/>
            <a:ext cx="151130" cy="91440"/>
          </a:xfrm>
          <a:custGeom>
            <a:avLst/>
            <a:gdLst/>
            <a:ahLst/>
            <a:cxnLst/>
            <a:rect l="l" t="t" r="r" b="b"/>
            <a:pathLst>
              <a:path w="151130" h="91440">
                <a:moveTo>
                  <a:pt x="45719" y="86868"/>
                </a:moveTo>
                <a:lnTo>
                  <a:pt x="1524" y="86868"/>
                </a:lnTo>
                <a:lnTo>
                  <a:pt x="1524" y="91440"/>
                </a:lnTo>
                <a:lnTo>
                  <a:pt x="45719" y="91440"/>
                </a:lnTo>
                <a:lnTo>
                  <a:pt x="45719" y="86868"/>
                </a:lnTo>
                <a:close/>
              </a:path>
              <a:path w="151130" h="91440">
                <a:moveTo>
                  <a:pt x="99060" y="86868"/>
                </a:moveTo>
                <a:lnTo>
                  <a:pt x="54863" y="86868"/>
                </a:lnTo>
                <a:lnTo>
                  <a:pt x="54863" y="91440"/>
                </a:lnTo>
                <a:lnTo>
                  <a:pt x="99060" y="91440"/>
                </a:lnTo>
                <a:lnTo>
                  <a:pt x="99060" y="86868"/>
                </a:lnTo>
                <a:close/>
              </a:path>
              <a:path w="151130" h="91440">
                <a:moveTo>
                  <a:pt x="150875" y="86868"/>
                </a:moveTo>
                <a:lnTo>
                  <a:pt x="106680" y="86868"/>
                </a:lnTo>
                <a:lnTo>
                  <a:pt x="106680" y="91440"/>
                </a:lnTo>
                <a:lnTo>
                  <a:pt x="150875" y="91440"/>
                </a:lnTo>
                <a:lnTo>
                  <a:pt x="150875" y="86868"/>
                </a:lnTo>
                <a:close/>
              </a:path>
              <a:path w="151130" h="91440">
                <a:moveTo>
                  <a:pt x="30480" y="13716"/>
                </a:moveTo>
                <a:lnTo>
                  <a:pt x="12192" y="13716"/>
                </a:lnTo>
                <a:lnTo>
                  <a:pt x="13715" y="15240"/>
                </a:lnTo>
                <a:lnTo>
                  <a:pt x="13715" y="18288"/>
                </a:lnTo>
                <a:lnTo>
                  <a:pt x="15239" y="21336"/>
                </a:lnTo>
                <a:lnTo>
                  <a:pt x="15239" y="80772"/>
                </a:lnTo>
                <a:lnTo>
                  <a:pt x="13715" y="82296"/>
                </a:lnTo>
                <a:lnTo>
                  <a:pt x="13715" y="83820"/>
                </a:lnTo>
                <a:lnTo>
                  <a:pt x="10668" y="86868"/>
                </a:lnTo>
                <a:lnTo>
                  <a:pt x="35051" y="86868"/>
                </a:lnTo>
                <a:lnTo>
                  <a:pt x="33527" y="85344"/>
                </a:lnTo>
                <a:lnTo>
                  <a:pt x="33527" y="83820"/>
                </a:lnTo>
                <a:lnTo>
                  <a:pt x="32004" y="82296"/>
                </a:lnTo>
                <a:lnTo>
                  <a:pt x="32004" y="80772"/>
                </a:lnTo>
                <a:lnTo>
                  <a:pt x="30480" y="76200"/>
                </a:lnTo>
                <a:lnTo>
                  <a:pt x="30480" y="24384"/>
                </a:lnTo>
                <a:lnTo>
                  <a:pt x="33527" y="19812"/>
                </a:lnTo>
                <a:lnTo>
                  <a:pt x="35813" y="18288"/>
                </a:lnTo>
                <a:lnTo>
                  <a:pt x="30480" y="18288"/>
                </a:lnTo>
                <a:lnTo>
                  <a:pt x="30480" y="13716"/>
                </a:lnTo>
                <a:close/>
              </a:path>
              <a:path w="151130" h="91440">
                <a:moveTo>
                  <a:pt x="82295" y="12192"/>
                </a:moveTo>
                <a:lnTo>
                  <a:pt x="57912" y="12192"/>
                </a:lnTo>
                <a:lnTo>
                  <a:pt x="62483" y="13716"/>
                </a:lnTo>
                <a:lnTo>
                  <a:pt x="65531" y="18288"/>
                </a:lnTo>
                <a:lnTo>
                  <a:pt x="67056" y="21336"/>
                </a:lnTo>
                <a:lnTo>
                  <a:pt x="68580" y="25908"/>
                </a:lnTo>
                <a:lnTo>
                  <a:pt x="68580" y="80772"/>
                </a:lnTo>
                <a:lnTo>
                  <a:pt x="62483" y="86868"/>
                </a:lnTo>
                <a:lnTo>
                  <a:pt x="91439" y="86868"/>
                </a:lnTo>
                <a:lnTo>
                  <a:pt x="88392" y="85344"/>
                </a:lnTo>
                <a:lnTo>
                  <a:pt x="86868" y="85344"/>
                </a:lnTo>
                <a:lnTo>
                  <a:pt x="85343" y="83820"/>
                </a:lnTo>
                <a:lnTo>
                  <a:pt x="85343" y="80772"/>
                </a:lnTo>
                <a:lnTo>
                  <a:pt x="83819" y="77724"/>
                </a:lnTo>
                <a:lnTo>
                  <a:pt x="83819" y="24384"/>
                </a:lnTo>
                <a:lnTo>
                  <a:pt x="89915" y="19812"/>
                </a:lnTo>
                <a:lnTo>
                  <a:pt x="91439" y="18288"/>
                </a:lnTo>
                <a:lnTo>
                  <a:pt x="83819" y="18288"/>
                </a:lnTo>
                <a:lnTo>
                  <a:pt x="82295" y="12192"/>
                </a:lnTo>
                <a:close/>
              </a:path>
              <a:path w="151130" h="91440">
                <a:moveTo>
                  <a:pt x="133604" y="12192"/>
                </a:moveTo>
                <a:lnTo>
                  <a:pt x="112775" y="12192"/>
                </a:lnTo>
                <a:lnTo>
                  <a:pt x="115824" y="13716"/>
                </a:lnTo>
                <a:lnTo>
                  <a:pt x="118871" y="18288"/>
                </a:lnTo>
                <a:lnTo>
                  <a:pt x="120395" y="21336"/>
                </a:lnTo>
                <a:lnTo>
                  <a:pt x="121919" y="25908"/>
                </a:lnTo>
                <a:lnTo>
                  <a:pt x="121919" y="80772"/>
                </a:lnTo>
                <a:lnTo>
                  <a:pt x="115824" y="86868"/>
                </a:lnTo>
                <a:lnTo>
                  <a:pt x="144780" y="86868"/>
                </a:lnTo>
                <a:lnTo>
                  <a:pt x="141731" y="85344"/>
                </a:lnTo>
                <a:lnTo>
                  <a:pt x="140207" y="85344"/>
                </a:lnTo>
                <a:lnTo>
                  <a:pt x="138683" y="83820"/>
                </a:lnTo>
                <a:lnTo>
                  <a:pt x="138683" y="80772"/>
                </a:lnTo>
                <a:lnTo>
                  <a:pt x="137160" y="76200"/>
                </a:lnTo>
                <a:lnTo>
                  <a:pt x="137160" y="19812"/>
                </a:lnTo>
                <a:lnTo>
                  <a:pt x="135636" y="15240"/>
                </a:lnTo>
                <a:lnTo>
                  <a:pt x="133604" y="12192"/>
                </a:lnTo>
                <a:close/>
              </a:path>
              <a:path w="151130" h="91440">
                <a:moveTo>
                  <a:pt x="67056" y="0"/>
                </a:moveTo>
                <a:lnTo>
                  <a:pt x="57912" y="0"/>
                </a:lnTo>
                <a:lnTo>
                  <a:pt x="51815" y="3048"/>
                </a:lnTo>
                <a:lnTo>
                  <a:pt x="48768" y="3048"/>
                </a:lnTo>
                <a:lnTo>
                  <a:pt x="45719" y="6096"/>
                </a:lnTo>
                <a:lnTo>
                  <a:pt x="42671" y="7620"/>
                </a:lnTo>
                <a:lnTo>
                  <a:pt x="41148" y="9144"/>
                </a:lnTo>
                <a:lnTo>
                  <a:pt x="36575" y="12192"/>
                </a:lnTo>
                <a:lnTo>
                  <a:pt x="30480" y="18288"/>
                </a:lnTo>
                <a:lnTo>
                  <a:pt x="35813" y="18288"/>
                </a:lnTo>
                <a:lnTo>
                  <a:pt x="42671" y="13716"/>
                </a:lnTo>
                <a:lnTo>
                  <a:pt x="47243" y="12192"/>
                </a:lnTo>
                <a:lnTo>
                  <a:pt x="82295" y="12192"/>
                </a:lnTo>
                <a:lnTo>
                  <a:pt x="79248" y="7620"/>
                </a:lnTo>
                <a:lnTo>
                  <a:pt x="76200" y="4572"/>
                </a:lnTo>
                <a:lnTo>
                  <a:pt x="71627" y="1524"/>
                </a:lnTo>
                <a:lnTo>
                  <a:pt x="67056" y="0"/>
                </a:lnTo>
                <a:close/>
              </a:path>
              <a:path w="151130" h="91440">
                <a:moveTo>
                  <a:pt x="118871" y="0"/>
                </a:moveTo>
                <a:lnTo>
                  <a:pt x="109727" y="0"/>
                </a:lnTo>
                <a:lnTo>
                  <a:pt x="105156" y="1524"/>
                </a:lnTo>
                <a:lnTo>
                  <a:pt x="100583" y="4572"/>
                </a:lnTo>
                <a:lnTo>
                  <a:pt x="96012" y="6096"/>
                </a:lnTo>
                <a:lnTo>
                  <a:pt x="89915" y="10668"/>
                </a:lnTo>
                <a:lnTo>
                  <a:pt x="83819" y="18288"/>
                </a:lnTo>
                <a:lnTo>
                  <a:pt x="91439" y="18288"/>
                </a:lnTo>
                <a:lnTo>
                  <a:pt x="96012" y="13716"/>
                </a:lnTo>
                <a:lnTo>
                  <a:pt x="100583" y="12192"/>
                </a:lnTo>
                <a:lnTo>
                  <a:pt x="133604" y="12192"/>
                </a:lnTo>
                <a:lnTo>
                  <a:pt x="132587" y="10668"/>
                </a:lnTo>
                <a:lnTo>
                  <a:pt x="131063" y="6096"/>
                </a:lnTo>
                <a:lnTo>
                  <a:pt x="126492" y="4572"/>
                </a:lnTo>
                <a:lnTo>
                  <a:pt x="123443" y="1524"/>
                </a:lnTo>
                <a:lnTo>
                  <a:pt x="118871" y="0"/>
                </a:lnTo>
                <a:close/>
              </a:path>
              <a:path w="151130" h="91440">
                <a:moveTo>
                  <a:pt x="30480" y="0"/>
                </a:moveTo>
                <a:lnTo>
                  <a:pt x="27431" y="0"/>
                </a:lnTo>
                <a:lnTo>
                  <a:pt x="0" y="10668"/>
                </a:lnTo>
                <a:lnTo>
                  <a:pt x="1524" y="15240"/>
                </a:lnTo>
                <a:lnTo>
                  <a:pt x="4571" y="13716"/>
                </a:lnTo>
                <a:lnTo>
                  <a:pt x="30480" y="13716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720595" y="7944611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6" y="129540"/>
                </a:moveTo>
                <a:lnTo>
                  <a:pt x="1524" y="129540"/>
                </a:lnTo>
                <a:lnTo>
                  <a:pt x="1524" y="134112"/>
                </a:lnTo>
                <a:lnTo>
                  <a:pt x="51816" y="134112"/>
                </a:lnTo>
                <a:lnTo>
                  <a:pt x="51816" y="129540"/>
                </a:lnTo>
                <a:close/>
              </a:path>
              <a:path w="52069" h="134620">
                <a:moveTo>
                  <a:pt x="39624" y="128016"/>
                </a:moveTo>
                <a:lnTo>
                  <a:pt x="13716" y="128016"/>
                </a:lnTo>
                <a:lnTo>
                  <a:pt x="12192" y="129540"/>
                </a:lnTo>
                <a:lnTo>
                  <a:pt x="41148" y="129540"/>
                </a:lnTo>
                <a:lnTo>
                  <a:pt x="39624" y="128016"/>
                </a:lnTo>
                <a:close/>
              </a:path>
              <a:path w="52069" h="134620">
                <a:moveTo>
                  <a:pt x="35052" y="16764"/>
                </a:moveTo>
                <a:lnTo>
                  <a:pt x="15240" y="16764"/>
                </a:lnTo>
                <a:lnTo>
                  <a:pt x="16764" y="18288"/>
                </a:lnTo>
                <a:lnTo>
                  <a:pt x="16764" y="19812"/>
                </a:lnTo>
                <a:lnTo>
                  <a:pt x="18287" y="21336"/>
                </a:lnTo>
                <a:lnTo>
                  <a:pt x="18287" y="124968"/>
                </a:lnTo>
                <a:lnTo>
                  <a:pt x="15240" y="128016"/>
                </a:lnTo>
                <a:lnTo>
                  <a:pt x="38100" y="128016"/>
                </a:lnTo>
                <a:lnTo>
                  <a:pt x="35052" y="124968"/>
                </a:lnTo>
                <a:lnTo>
                  <a:pt x="35052" y="16764"/>
                </a:lnTo>
                <a:close/>
              </a:path>
              <a:path w="52069" h="134620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8288"/>
                </a:lnTo>
                <a:lnTo>
                  <a:pt x="6096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90600" y="7941564"/>
            <a:ext cx="256031" cy="13715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441448" y="8455152"/>
            <a:ext cx="1537715" cy="4770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030979" y="869441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718377" y="8609076"/>
            <a:ext cx="83746" cy="13715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242815" y="848715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5">
                <a:moveTo>
                  <a:pt x="51816" y="129540"/>
                </a:moveTo>
                <a:lnTo>
                  <a:pt x="3048" y="129540"/>
                </a:lnTo>
                <a:lnTo>
                  <a:pt x="3048" y="132588"/>
                </a:lnTo>
                <a:lnTo>
                  <a:pt x="51816" y="132588"/>
                </a:lnTo>
                <a:lnTo>
                  <a:pt x="51816" y="129540"/>
                </a:lnTo>
                <a:close/>
              </a:path>
              <a:path w="52070" h="132715">
                <a:moveTo>
                  <a:pt x="35051" y="15240"/>
                </a:moveTo>
                <a:lnTo>
                  <a:pt x="15239" y="15240"/>
                </a:lnTo>
                <a:lnTo>
                  <a:pt x="18287" y="18288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4"/>
                </a:lnTo>
                <a:lnTo>
                  <a:pt x="18287" y="124968"/>
                </a:lnTo>
                <a:lnTo>
                  <a:pt x="18287" y="126492"/>
                </a:lnTo>
                <a:lnTo>
                  <a:pt x="16763" y="126492"/>
                </a:lnTo>
                <a:lnTo>
                  <a:pt x="15239" y="128016"/>
                </a:lnTo>
                <a:lnTo>
                  <a:pt x="12192" y="129540"/>
                </a:lnTo>
                <a:lnTo>
                  <a:pt x="42672" y="129540"/>
                </a:lnTo>
                <a:lnTo>
                  <a:pt x="39624" y="128016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1920"/>
                </a:lnTo>
                <a:lnTo>
                  <a:pt x="35051" y="15240"/>
                </a:lnTo>
                <a:close/>
              </a:path>
              <a:path w="52070" h="132715">
                <a:moveTo>
                  <a:pt x="35051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236976" y="848715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5">
                <a:moveTo>
                  <a:pt x="51815" y="129540"/>
                </a:moveTo>
                <a:lnTo>
                  <a:pt x="3048" y="129540"/>
                </a:lnTo>
                <a:lnTo>
                  <a:pt x="3048" y="132588"/>
                </a:lnTo>
                <a:lnTo>
                  <a:pt x="51815" y="132588"/>
                </a:lnTo>
                <a:lnTo>
                  <a:pt x="51815" y="129540"/>
                </a:lnTo>
                <a:close/>
              </a:path>
              <a:path w="52070" h="132715">
                <a:moveTo>
                  <a:pt x="35051" y="15240"/>
                </a:moveTo>
                <a:lnTo>
                  <a:pt x="15239" y="15240"/>
                </a:lnTo>
                <a:lnTo>
                  <a:pt x="18287" y="18288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4"/>
                </a:lnTo>
                <a:lnTo>
                  <a:pt x="18287" y="124968"/>
                </a:lnTo>
                <a:lnTo>
                  <a:pt x="18287" y="126492"/>
                </a:lnTo>
                <a:lnTo>
                  <a:pt x="16763" y="126492"/>
                </a:lnTo>
                <a:lnTo>
                  <a:pt x="13716" y="129540"/>
                </a:lnTo>
                <a:lnTo>
                  <a:pt x="42672" y="129540"/>
                </a:lnTo>
                <a:lnTo>
                  <a:pt x="41148" y="128016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21920"/>
                </a:lnTo>
                <a:lnTo>
                  <a:pt x="35051" y="117348"/>
                </a:lnTo>
                <a:lnTo>
                  <a:pt x="35051" y="15240"/>
                </a:lnTo>
                <a:close/>
              </a:path>
              <a:path w="52070" h="132715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564379" y="86746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564379" y="871118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364735" y="8805671"/>
            <a:ext cx="131063" cy="807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265676" y="885139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4" y="0"/>
                </a:moveTo>
                <a:lnTo>
                  <a:pt x="0" y="0"/>
                </a:lnTo>
                <a:lnTo>
                  <a:pt x="0" y="45720"/>
                </a:lnTo>
                <a:lnTo>
                  <a:pt x="9144" y="45720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219955" y="884682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265676" y="8795004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4" y="0"/>
                </a:moveTo>
                <a:lnTo>
                  <a:pt x="0" y="0"/>
                </a:lnTo>
                <a:lnTo>
                  <a:pt x="0" y="47243"/>
                </a:lnTo>
                <a:lnTo>
                  <a:pt x="9144" y="472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041647" y="8805671"/>
            <a:ext cx="131063" cy="807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289048" y="86746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289048" y="871118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587555" y="8628888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66484" y="0"/>
                </a:moveTo>
                <a:lnTo>
                  <a:pt x="25336" y="27432"/>
                </a:lnTo>
                <a:lnTo>
                  <a:pt x="5619" y="61507"/>
                </a:lnTo>
                <a:lnTo>
                  <a:pt x="0" y="100203"/>
                </a:lnTo>
                <a:lnTo>
                  <a:pt x="1833" y="111966"/>
                </a:lnTo>
                <a:lnTo>
                  <a:pt x="25669" y="146589"/>
                </a:lnTo>
                <a:lnTo>
                  <a:pt x="34480" y="150876"/>
                </a:lnTo>
                <a:lnTo>
                  <a:pt x="34480" y="146304"/>
                </a:lnTo>
                <a:lnTo>
                  <a:pt x="29908" y="143256"/>
                </a:lnTo>
                <a:lnTo>
                  <a:pt x="26860" y="140208"/>
                </a:lnTo>
                <a:lnTo>
                  <a:pt x="25336" y="135636"/>
                </a:lnTo>
                <a:lnTo>
                  <a:pt x="22288" y="131064"/>
                </a:lnTo>
                <a:lnTo>
                  <a:pt x="20764" y="123444"/>
                </a:lnTo>
                <a:lnTo>
                  <a:pt x="19240" y="114300"/>
                </a:lnTo>
                <a:lnTo>
                  <a:pt x="19526" y="106608"/>
                </a:lnTo>
                <a:lnTo>
                  <a:pt x="20383" y="97345"/>
                </a:lnTo>
                <a:lnTo>
                  <a:pt x="30670" y="51816"/>
                </a:lnTo>
                <a:lnTo>
                  <a:pt x="49720" y="15240"/>
                </a:lnTo>
                <a:lnTo>
                  <a:pt x="52768" y="10668"/>
                </a:lnTo>
                <a:lnTo>
                  <a:pt x="58864" y="7620"/>
                </a:lnTo>
                <a:lnTo>
                  <a:pt x="64960" y="3048"/>
                </a:lnTo>
                <a:lnTo>
                  <a:pt x="6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648515" y="8628888"/>
            <a:ext cx="121920" cy="119380"/>
          </a:xfrm>
          <a:custGeom>
            <a:avLst/>
            <a:gdLst/>
            <a:ahLst/>
            <a:cxnLst/>
            <a:rect l="l" t="t" r="r" b="b"/>
            <a:pathLst>
              <a:path w="121920" h="119379">
                <a:moveTo>
                  <a:pt x="84772" y="0"/>
                </a:moveTo>
                <a:lnTo>
                  <a:pt x="75628" y="0"/>
                </a:lnTo>
                <a:lnTo>
                  <a:pt x="67627" y="547"/>
                </a:lnTo>
                <a:lnTo>
                  <a:pt x="28765" y="17907"/>
                </a:lnTo>
                <a:lnTo>
                  <a:pt x="2905" y="52982"/>
                </a:lnTo>
                <a:lnTo>
                  <a:pt x="0" y="76009"/>
                </a:lnTo>
                <a:lnTo>
                  <a:pt x="738" y="83034"/>
                </a:lnTo>
                <a:lnTo>
                  <a:pt x="26384" y="114371"/>
                </a:lnTo>
                <a:lnTo>
                  <a:pt x="51244" y="118872"/>
                </a:lnTo>
                <a:lnTo>
                  <a:pt x="60388" y="118872"/>
                </a:lnTo>
                <a:lnTo>
                  <a:pt x="49720" y="111252"/>
                </a:lnTo>
                <a:lnTo>
                  <a:pt x="42100" y="108204"/>
                </a:lnTo>
                <a:lnTo>
                  <a:pt x="37528" y="103632"/>
                </a:lnTo>
                <a:lnTo>
                  <a:pt x="32956" y="100584"/>
                </a:lnTo>
                <a:lnTo>
                  <a:pt x="31432" y="94488"/>
                </a:lnTo>
                <a:lnTo>
                  <a:pt x="29908" y="85344"/>
                </a:lnTo>
                <a:lnTo>
                  <a:pt x="29289" y="79128"/>
                </a:lnTo>
                <a:lnTo>
                  <a:pt x="29527" y="72199"/>
                </a:lnTo>
                <a:lnTo>
                  <a:pt x="43624" y="28956"/>
                </a:lnTo>
                <a:lnTo>
                  <a:pt x="46672" y="22860"/>
                </a:lnTo>
                <a:lnTo>
                  <a:pt x="52768" y="16764"/>
                </a:lnTo>
                <a:lnTo>
                  <a:pt x="58864" y="13716"/>
                </a:lnTo>
                <a:lnTo>
                  <a:pt x="66484" y="9144"/>
                </a:lnTo>
                <a:lnTo>
                  <a:pt x="72580" y="7620"/>
                </a:lnTo>
                <a:lnTo>
                  <a:pt x="104584" y="7620"/>
                </a:lnTo>
                <a:lnTo>
                  <a:pt x="100012" y="4572"/>
                </a:lnTo>
                <a:lnTo>
                  <a:pt x="92392" y="1524"/>
                </a:lnTo>
                <a:lnTo>
                  <a:pt x="84772" y="0"/>
                </a:lnTo>
                <a:close/>
              </a:path>
              <a:path w="121920" h="119379">
                <a:moveTo>
                  <a:pt x="101536" y="89916"/>
                </a:moveTo>
                <a:lnTo>
                  <a:pt x="64960" y="111252"/>
                </a:lnTo>
                <a:lnTo>
                  <a:pt x="82124" y="111252"/>
                </a:lnTo>
                <a:lnTo>
                  <a:pt x="87058" y="108394"/>
                </a:lnTo>
                <a:lnTo>
                  <a:pt x="92773" y="104227"/>
                </a:lnTo>
                <a:lnTo>
                  <a:pt x="98488" y="99060"/>
                </a:lnTo>
                <a:lnTo>
                  <a:pt x="101536" y="89916"/>
                </a:lnTo>
                <a:close/>
              </a:path>
              <a:path w="121920" h="119379">
                <a:moveTo>
                  <a:pt x="121348" y="0"/>
                </a:moveTo>
                <a:lnTo>
                  <a:pt x="118300" y="0"/>
                </a:lnTo>
                <a:lnTo>
                  <a:pt x="116776" y="3048"/>
                </a:lnTo>
                <a:lnTo>
                  <a:pt x="116776" y="4572"/>
                </a:lnTo>
                <a:lnTo>
                  <a:pt x="113728" y="7620"/>
                </a:lnTo>
                <a:lnTo>
                  <a:pt x="89344" y="7620"/>
                </a:lnTo>
                <a:lnTo>
                  <a:pt x="95440" y="10668"/>
                </a:lnTo>
                <a:lnTo>
                  <a:pt x="101536" y="15240"/>
                </a:lnTo>
                <a:lnTo>
                  <a:pt x="105537" y="20121"/>
                </a:lnTo>
                <a:lnTo>
                  <a:pt x="108394" y="25717"/>
                </a:lnTo>
                <a:lnTo>
                  <a:pt x="110109" y="32170"/>
                </a:lnTo>
                <a:lnTo>
                  <a:pt x="110680" y="39624"/>
                </a:lnTo>
                <a:lnTo>
                  <a:pt x="113728" y="39624"/>
                </a:lnTo>
                <a:lnTo>
                  <a:pt x="121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759386" y="8663940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20">
                <a:moveTo>
                  <a:pt x="53149" y="0"/>
                </a:moveTo>
                <a:lnTo>
                  <a:pt x="45529" y="0"/>
                </a:lnTo>
                <a:lnTo>
                  <a:pt x="37790" y="833"/>
                </a:lnTo>
                <a:lnTo>
                  <a:pt x="6667" y="26289"/>
                </a:lnTo>
                <a:lnTo>
                  <a:pt x="0" y="57721"/>
                </a:lnTo>
                <a:lnTo>
                  <a:pt x="1547" y="64746"/>
                </a:lnTo>
                <a:lnTo>
                  <a:pt x="28765" y="83820"/>
                </a:lnTo>
                <a:lnTo>
                  <a:pt x="37623" y="82962"/>
                </a:lnTo>
                <a:lnTo>
                  <a:pt x="45910" y="80391"/>
                </a:lnTo>
                <a:lnTo>
                  <a:pt x="50711" y="77724"/>
                </a:lnTo>
                <a:lnTo>
                  <a:pt x="27241" y="77724"/>
                </a:lnTo>
                <a:lnTo>
                  <a:pt x="22669" y="73152"/>
                </a:lnTo>
                <a:lnTo>
                  <a:pt x="21145" y="70104"/>
                </a:lnTo>
                <a:lnTo>
                  <a:pt x="21145" y="65532"/>
                </a:lnTo>
                <a:lnTo>
                  <a:pt x="22669" y="60960"/>
                </a:lnTo>
                <a:lnTo>
                  <a:pt x="22669" y="54864"/>
                </a:lnTo>
                <a:lnTo>
                  <a:pt x="24193" y="48768"/>
                </a:lnTo>
                <a:lnTo>
                  <a:pt x="25574" y="40433"/>
                </a:lnTo>
                <a:lnTo>
                  <a:pt x="27241" y="33528"/>
                </a:lnTo>
                <a:lnTo>
                  <a:pt x="30289" y="22860"/>
                </a:lnTo>
                <a:lnTo>
                  <a:pt x="31813" y="15240"/>
                </a:lnTo>
                <a:lnTo>
                  <a:pt x="39433" y="7620"/>
                </a:lnTo>
                <a:lnTo>
                  <a:pt x="42481" y="6096"/>
                </a:lnTo>
                <a:lnTo>
                  <a:pt x="63817" y="6096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3820">
                <a:moveTo>
                  <a:pt x="63817" y="6096"/>
                </a:moveTo>
                <a:lnTo>
                  <a:pt x="50101" y="6096"/>
                </a:lnTo>
                <a:lnTo>
                  <a:pt x="50101" y="7620"/>
                </a:lnTo>
                <a:lnTo>
                  <a:pt x="53149" y="9144"/>
                </a:lnTo>
                <a:lnTo>
                  <a:pt x="53149" y="15240"/>
                </a:lnTo>
                <a:lnTo>
                  <a:pt x="54673" y="19812"/>
                </a:lnTo>
                <a:lnTo>
                  <a:pt x="53149" y="25908"/>
                </a:lnTo>
                <a:lnTo>
                  <a:pt x="51625" y="35052"/>
                </a:lnTo>
                <a:lnTo>
                  <a:pt x="48696" y="46482"/>
                </a:lnTo>
                <a:lnTo>
                  <a:pt x="46481" y="55626"/>
                </a:lnTo>
                <a:lnTo>
                  <a:pt x="44553" y="62484"/>
                </a:lnTo>
                <a:lnTo>
                  <a:pt x="42481" y="67056"/>
                </a:lnTo>
                <a:lnTo>
                  <a:pt x="40957" y="71628"/>
                </a:lnTo>
                <a:lnTo>
                  <a:pt x="36385" y="76200"/>
                </a:lnTo>
                <a:lnTo>
                  <a:pt x="34861" y="76200"/>
                </a:lnTo>
                <a:lnTo>
                  <a:pt x="31813" y="77724"/>
                </a:lnTo>
                <a:lnTo>
                  <a:pt x="50711" y="77724"/>
                </a:lnTo>
                <a:lnTo>
                  <a:pt x="74485" y="41148"/>
                </a:lnTo>
                <a:lnTo>
                  <a:pt x="76009" y="27432"/>
                </a:lnTo>
                <a:lnTo>
                  <a:pt x="74485" y="19812"/>
                </a:lnTo>
                <a:lnTo>
                  <a:pt x="72961" y="13716"/>
                </a:lnTo>
                <a:lnTo>
                  <a:pt x="69913" y="9144"/>
                </a:lnTo>
                <a:lnTo>
                  <a:pt x="6381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836920" y="8663940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79">
                <a:moveTo>
                  <a:pt x="41147" y="77724"/>
                </a:moveTo>
                <a:lnTo>
                  <a:pt x="1524" y="77724"/>
                </a:lnTo>
                <a:lnTo>
                  <a:pt x="0" y="80772"/>
                </a:lnTo>
                <a:lnTo>
                  <a:pt x="41147" y="80772"/>
                </a:lnTo>
                <a:lnTo>
                  <a:pt x="41147" y="77724"/>
                </a:lnTo>
                <a:close/>
              </a:path>
              <a:path w="90170" h="81279">
                <a:moveTo>
                  <a:pt x="85343" y="77724"/>
                </a:moveTo>
                <a:lnTo>
                  <a:pt x="45719" y="77724"/>
                </a:lnTo>
                <a:lnTo>
                  <a:pt x="45719" y="80772"/>
                </a:lnTo>
                <a:lnTo>
                  <a:pt x="85343" y="80772"/>
                </a:lnTo>
                <a:lnTo>
                  <a:pt x="85343" y="77724"/>
                </a:lnTo>
                <a:close/>
              </a:path>
              <a:path w="90170" h="81279">
                <a:moveTo>
                  <a:pt x="48767" y="3048"/>
                </a:moveTo>
                <a:lnTo>
                  <a:pt x="16763" y="3048"/>
                </a:lnTo>
                <a:lnTo>
                  <a:pt x="16763" y="6096"/>
                </a:lnTo>
                <a:lnTo>
                  <a:pt x="19812" y="6096"/>
                </a:lnTo>
                <a:lnTo>
                  <a:pt x="24383" y="10668"/>
                </a:lnTo>
                <a:lnTo>
                  <a:pt x="22859" y="13716"/>
                </a:lnTo>
                <a:lnTo>
                  <a:pt x="22859" y="19812"/>
                </a:lnTo>
                <a:lnTo>
                  <a:pt x="12191" y="64008"/>
                </a:lnTo>
                <a:lnTo>
                  <a:pt x="12191" y="70104"/>
                </a:lnTo>
                <a:lnTo>
                  <a:pt x="10667" y="73152"/>
                </a:lnTo>
                <a:lnTo>
                  <a:pt x="7619" y="76200"/>
                </a:lnTo>
                <a:lnTo>
                  <a:pt x="4571" y="77724"/>
                </a:lnTo>
                <a:lnTo>
                  <a:pt x="38100" y="77724"/>
                </a:lnTo>
                <a:lnTo>
                  <a:pt x="35051" y="74676"/>
                </a:lnTo>
                <a:lnTo>
                  <a:pt x="35051" y="70104"/>
                </a:lnTo>
                <a:lnTo>
                  <a:pt x="36575" y="64008"/>
                </a:lnTo>
                <a:lnTo>
                  <a:pt x="45719" y="21336"/>
                </a:lnTo>
                <a:lnTo>
                  <a:pt x="50291" y="15240"/>
                </a:lnTo>
                <a:lnTo>
                  <a:pt x="56387" y="12192"/>
                </a:lnTo>
                <a:lnTo>
                  <a:pt x="47243" y="12192"/>
                </a:lnTo>
                <a:lnTo>
                  <a:pt x="48767" y="3048"/>
                </a:lnTo>
                <a:close/>
              </a:path>
              <a:path w="90170" h="81279">
                <a:moveTo>
                  <a:pt x="77724" y="0"/>
                </a:moveTo>
                <a:lnTo>
                  <a:pt x="68579" y="0"/>
                </a:lnTo>
                <a:lnTo>
                  <a:pt x="64007" y="1524"/>
                </a:lnTo>
                <a:lnTo>
                  <a:pt x="60959" y="3048"/>
                </a:lnTo>
                <a:lnTo>
                  <a:pt x="56387" y="4572"/>
                </a:lnTo>
                <a:lnTo>
                  <a:pt x="51815" y="7620"/>
                </a:lnTo>
                <a:lnTo>
                  <a:pt x="47243" y="12192"/>
                </a:lnTo>
                <a:lnTo>
                  <a:pt x="64007" y="12192"/>
                </a:lnTo>
                <a:lnTo>
                  <a:pt x="65531" y="13716"/>
                </a:lnTo>
                <a:lnTo>
                  <a:pt x="65531" y="16764"/>
                </a:lnTo>
                <a:lnTo>
                  <a:pt x="67055" y="18288"/>
                </a:lnTo>
                <a:lnTo>
                  <a:pt x="65531" y="22860"/>
                </a:lnTo>
                <a:lnTo>
                  <a:pt x="64007" y="28956"/>
                </a:lnTo>
                <a:lnTo>
                  <a:pt x="56387" y="64008"/>
                </a:lnTo>
                <a:lnTo>
                  <a:pt x="56387" y="70104"/>
                </a:lnTo>
                <a:lnTo>
                  <a:pt x="54863" y="73152"/>
                </a:lnTo>
                <a:lnTo>
                  <a:pt x="51815" y="76200"/>
                </a:lnTo>
                <a:lnTo>
                  <a:pt x="48767" y="77724"/>
                </a:lnTo>
                <a:lnTo>
                  <a:pt x="82295" y="77724"/>
                </a:lnTo>
                <a:lnTo>
                  <a:pt x="79247" y="74676"/>
                </a:lnTo>
                <a:lnTo>
                  <a:pt x="79247" y="70104"/>
                </a:lnTo>
                <a:lnTo>
                  <a:pt x="80771" y="64008"/>
                </a:lnTo>
                <a:lnTo>
                  <a:pt x="86867" y="33528"/>
                </a:lnTo>
                <a:lnTo>
                  <a:pt x="88391" y="24384"/>
                </a:lnTo>
                <a:lnTo>
                  <a:pt x="89915" y="18288"/>
                </a:lnTo>
                <a:lnTo>
                  <a:pt x="89915" y="10668"/>
                </a:lnTo>
                <a:lnTo>
                  <a:pt x="88391" y="7620"/>
                </a:lnTo>
                <a:lnTo>
                  <a:pt x="82295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945123" y="8666988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36575" y="3048"/>
                </a:moveTo>
                <a:lnTo>
                  <a:pt x="1524" y="3048"/>
                </a:lnTo>
                <a:lnTo>
                  <a:pt x="4572" y="4572"/>
                </a:lnTo>
                <a:lnTo>
                  <a:pt x="4572" y="6096"/>
                </a:lnTo>
                <a:lnTo>
                  <a:pt x="6096" y="7620"/>
                </a:lnTo>
                <a:lnTo>
                  <a:pt x="7620" y="12192"/>
                </a:lnTo>
                <a:lnTo>
                  <a:pt x="9143" y="19812"/>
                </a:lnTo>
                <a:lnTo>
                  <a:pt x="22860" y="80772"/>
                </a:lnTo>
                <a:lnTo>
                  <a:pt x="27431" y="80772"/>
                </a:lnTo>
                <a:lnTo>
                  <a:pt x="46017" y="50292"/>
                </a:lnTo>
                <a:lnTo>
                  <a:pt x="41148" y="50292"/>
                </a:lnTo>
                <a:lnTo>
                  <a:pt x="33527" y="19812"/>
                </a:lnTo>
                <a:lnTo>
                  <a:pt x="33527" y="13716"/>
                </a:lnTo>
                <a:lnTo>
                  <a:pt x="32003" y="10668"/>
                </a:lnTo>
                <a:lnTo>
                  <a:pt x="33527" y="9144"/>
                </a:lnTo>
                <a:lnTo>
                  <a:pt x="33527" y="4572"/>
                </a:lnTo>
                <a:lnTo>
                  <a:pt x="35051" y="4572"/>
                </a:lnTo>
                <a:lnTo>
                  <a:pt x="36575" y="3048"/>
                </a:lnTo>
                <a:close/>
              </a:path>
              <a:path w="83820" h="81279">
                <a:moveTo>
                  <a:pt x="80772" y="3048"/>
                </a:moveTo>
                <a:lnTo>
                  <a:pt x="62484" y="3048"/>
                </a:lnTo>
                <a:lnTo>
                  <a:pt x="62484" y="4572"/>
                </a:lnTo>
                <a:lnTo>
                  <a:pt x="64008" y="6096"/>
                </a:lnTo>
                <a:lnTo>
                  <a:pt x="64008" y="12192"/>
                </a:lnTo>
                <a:lnTo>
                  <a:pt x="60960" y="16764"/>
                </a:lnTo>
                <a:lnTo>
                  <a:pt x="56387" y="24384"/>
                </a:lnTo>
                <a:lnTo>
                  <a:pt x="41148" y="50292"/>
                </a:lnTo>
                <a:lnTo>
                  <a:pt x="46017" y="50292"/>
                </a:lnTo>
                <a:lnTo>
                  <a:pt x="65531" y="18288"/>
                </a:lnTo>
                <a:lnTo>
                  <a:pt x="70103" y="10668"/>
                </a:lnTo>
                <a:lnTo>
                  <a:pt x="74675" y="7620"/>
                </a:lnTo>
                <a:lnTo>
                  <a:pt x="77724" y="4572"/>
                </a:lnTo>
                <a:lnTo>
                  <a:pt x="80772" y="3048"/>
                </a:lnTo>
                <a:close/>
              </a:path>
              <a:path w="83820" h="81279">
                <a:moveTo>
                  <a:pt x="42672" y="0"/>
                </a:moveTo>
                <a:lnTo>
                  <a:pt x="0" y="0"/>
                </a:lnTo>
                <a:lnTo>
                  <a:pt x="0" y="3048"/>
                </a:lnTo>
                <a:lnTo>
                  <a:pt x="41148" y="3048"/>
                </a:lnTo>
                <a:lnTo>
                  <a:pt x="42672" y="0"/>
                </a:lnTo>
                <a:close/>
              </a:path>
              <a:path w="83820" h="81279">
                <a:moveTo>
                  <a:pt x="83820" y="0"/>
                </a:moveTo>
                <a:lnTo>
                  <a:pt x="57912" y="0"/>
                </a:lnTo>
                <a:lnTo>
                  <a:pt x="56387" y="3048"/>
                </a:lnTo>
                <a:lnTo>
                  <a:pt x="82296" y="3048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013703" y="871880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1336" y="0"/>
                </a:moveTo>
                <a:lnTo>
                  <a:pt x="13716" y="0"/>
                </a:lnTo>
                <a:lnTo>
                  <a:pt x="9144" y="1524"/>
                </a:lnTo>
                <a:lnTo>
                  <a:pt x="3048" y="7619"/>
                </a:lnTo>
                <a:lnTo>
                  <a:pt x="0" y="13716"/>
                </a:lnTo>
                <a:lnTo>
                  <a:pt x="0" y="21336"/>
                </a:lnTo>
                <a:lnTo>
                  <a:pt x="1524" y="24384"/>
                </a:lnTo>
                <a:lnTo>
                  <a:pt x="4572" y="27431"/>
                </a:lnTo>
                <a:lnTo>
                  <a:pt x="7620" y="28956"/>
                </a:lnTo>
                <a:lnTo>
                  <a:pt x="15240" y="28956"/>
                </a:lnTo>
                <a:lnTo>
                  <a:pt x="18287" y="27431"/>
                </a:lnTo>
                <a:lnTo>
                  <a:pt x="21336" y="24384"/>
                </a:lnTo>
                <a:lnTo>
                  <a:pt x="25908" y="21336"/>
                </a:lnTo>
                <a:lnTo>
                  <a:pt x="27432" y="18287"/>
                </a:lnTo>
                <a:lnTo>
                  <a:pt x="27432" y="13716"/>
                </a:lnTo>
                <a:lnTo>
                  <a:pt x="28956" y="10668"/>
                </a:lnTo>
                <a:lnTo>
                  <a:pt x="24384" y="1524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041135" y="8628888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32003" y="0"/>
                </a:moveTo>
                <a:lnTo>
                  <a:pt x="32003" y="4572"/>
                </a:lnTo>
                <a:lnTo>
                  <a:pt x="36575" y="6096"/>
                </a:lnTo>
                <a:lnTo>
                  <a:pt x="39624" y="10668"/>
                </a:lnTo>
                <a:lnTo>
                  <a:pt x="44196" y="19812"/>
                </a:lnTo>
                <a:lnTo>
                  <a:pt x="45719" y="27432"/>
                </a:lnTo>
                <a:lnTo>
                  <a:pt x="47243" y="36576"/>
                </a:lnTo>
                <a:lnTo>
                  <a:pt x="46958" y="44029"/>
                </a:lnTo>
                <a:lnTo>
                  <a:pt x="39242" y="87534"/>
                </a:lnTo>
                <a:lnTo>
                  <a:pt x="28955" y="115824"/>
                </a:lnTo>
                <a:lnTo>
                  <a:pt x="25908" y="123444"/>
                </a:lnTo>
                <a:lnTo>
                  <a:pt x="21336" y="131064"/>
                </a:lnTo>
                <a:lnTo>
                  <a:pt x="13715" y="138684"/>
                </a:lnTo>
                <a:lnTo>
                  <a:pt x="7619" y="143256"/>
                </a:lnTo>
                <a:lnTo>
                  <a:pt x="1524" y="146304"/>
                </a:lnTo>
                <a:lnTo>
                  <a:pt x="0" y="150876"/>
                </a:lnTo>
                <a:lnTo>
                  <a:pt x="41148" y="123444"/>
                </a:lnTo>
                <a:lnTo>
                  <a:pt x="60864" y="88725"/>
                </a:lnTo>
                <a:lnTo>
                  <a:pt x="66484" y="50101"/>
                </a:lnTo>
                <a:lnTo>
                  <a:pt x="64650" y="38266"/>
                </a:lnTo>
                <a:lnTo>
                  <a:pt x="60960" y="27432"/>
                </a:lnTo>
                <a:lnTo>
                  <a:pt x="55578" y="18002"/>
                </a:lnTo>
                <a:lnTo>
                  <a:pt x="48768" y="10287"/>
                </a:lnTo>
                <a:lnTo>
                  <a:pt x="40814" y="428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777228" y="9732264"/>
            <a:ext cx="55244" cy="100965"/>
          </a:xfrm>
          <a:custGeom>
            <a:avLst/>
            <a:gdLst/>
            <a:ahLst/>
            <a:cxnLst/>
            <a:rect l="l" t="t" r="r" b="b"/>
            <a:pathLst>
              <a:path w="55245" h="100965">
                <a:moveTo>
                  <a:pt x="10668" y="88391"/>
                </a:moveTo>
                <a:lnTo>
                  <a:pt x="3048" y="88391"/>
                </a:lnTo>
                <a:lnTo>
                  <a:pt x="0" y="91439"/>
                </a:lnTo>
                <a:lnTo>
                  <a:pt x="0" y="96011"/>
                </a:lnTo>
                <a:lnTo>
                  <a:pt x="3048" y="99059"/>
                </a:lnTo>
                <a:lnTo>
                  <a:pt x="6096" y="100583"/>
                </a:lnTo>
                <a:lnTo>
                  <a:pt x="16764" y="100583"/>
                </a:lnTo>
                <a:lnTo>
                  <a:pt x="26455" y="99964"/>
                </a:lnTo>
                <a:lnTo>
                  <a:pt x="34861" y="97916"/>
                </a:lnTo>
                <a:lnTo>
                  <a:pt x="41220" y="94487"/>
                </a:lnTo>
                <a:lnTo>
                  <a:pt x="19812" y="94487"/>
                </a:lnTo>
                <a:lnTo>
                  <a:pt x="18288" y="92963"/>
                </a:lnTo>
                <a:lnTo>
                  <a:pt x="12192" y="89915"/>
                </a:lnTo>
                <a:lnTo>
                  <a:pt x="10668" y="88391"/>
                </a:lnTo>
                <a:close/>
              </a:path>
              <a:path w="55245" h="100965">
                <a:moveTo>
                  <a:pt x="47244" y="9143"/>
                </a:moveTo>
                <a:lnTo>
                  <a:pt x="27431" y="9143"/>
                </a:lnTo>
                <a:lnTo>
                  <a:pt x="30479" y="10667"/>
                </a:lnTo>
                <a:lnTo>
                  <a:pt x="36575" y="16763"/>
                </a:lnTo>
                <a:lnTo>
                  <a:pt x="38100" y="21335"/>
                </a:lnTo>
                <a:lnTo>
                  <a:pt x="38100" y="33527"/>
                </a:lnTo>
                <a:lnTo>
                  <a:pt x="35051" y="39623"/>
                </a:lnTo>
                <a:lnTo>
                  <a:pt x="32003" y="42671"/>
                </a:lnTo>
                <a:lnTo>
                  <a:pt x="27431" y="44195"/>
                </a:lnTo>
                <a:lnTo>
                  <a:pt x="24383" y="47243"/>
                </a:lnTo>
                <a:lnTo>
                  <a:pt x="19812" y="48767"/>
                </a:lnTo>
                <a:lnTo>
                  <a:pt x="16764" y="48767"/>
                </a:lnTo>
                <a:lnTo>
                  <a:pt x="16764" y="50291"/>
                </a:lnTo>
                <a:lnTo>
                  <a:pt x="22860" y="50291"/>
                </a:lnTo>
                <a:lnTo>
                  <a:pt x="25907" y="51815"/>
                </a:lnTo>
                <a:lnTo>
                  <a:pt x="30479" y="53339"/>
                </a:lnTo>
                <a:lnTo>
                  <a:pt x="36575" y="56387"/>
                </a:lnTo>
                <a:lnTo>
                  <a:pt x="39624" y="59435"/>
                </a:lnTo>
                <a:lnTo>
                  <a:pt x="41148" y="62483"/>
                </a:lnTo>
                <a:lnTo>
                  <a:pt x="42672" y="64007"/>
                </a:lnTo>
                <a:lnTo>
                  <a:pt x="44196" y="68579"/>
                </a:lnTo>
                <a:lnTo>
                  <a:pt x="44196" y="80771"/>
                </a:lnTo>
                <a:lnTo>
                  <a:pt x="42672" y="85343"/>
                </a:lnTo>
                <a:lnTo>
                  <a:pt x="39624" y="89915"/>
                </a:lnTo>
                <a:lnTo>
                  <a:pt x="36575" y="92963"/>
                </a:lnTo>
                <a:lnTo>
                  <a:pt x="32003" y="94487"/>
                </a:lnTo>
                <a:lnTo>
                  <a:pt x="41220" y="94487"/>
                </a:lnTo>
                <a:lnTo>
                  <a:pt x="41838" y="94154"/>
                </a:lnTo>
                <a:lnTo>
                  <a:pt x="47244" y="88391"/>
                </a:lnTo>
                <a:lnTo>
                  <a:pt x="53340" y="82295"/>
                </a:lnTo>
                <a:lnTo>
                  <a:pt x="54864" y="76199"/>
                </a:lnTo>
                <a:lnTo>
                  <a:pt x="54864" y="60959"/>
                </a:lnTo>
                <a:lnTo>
                  <a:pt x="53340" y="56387"/>
                </a:lnTo>
                <a:lnTo>
                  <a:pt x="47244" y="47243"/>
                </a:lnTo>
                <a:lnTo>
                  <a:pt x="38100" y="41147"/>
                </a:lnTo>
                <a:lnTo>
                  <a:pt x="45720" y="33527"/>
                </a:lnTo>
                <a:lnTo>
                  <a:pt x="50292" y="25907"/>
                </a:lnTo>
                <a:lnTo>
                  <a:pt x="50292" y="15239"/>
                </a:lnTo>
                <a:lnTo>
                  <a:pt x="48768" y="10667"/>
                </a:lnTo>
                <a:lnTo>
                  <a:pt x="47244" y="9143"/>
                </a:lnTo>
                <a:close/>
              </a:path>
              <a:path w="55245" h="100965">
                <a:moveTo>
                  <a:pt x="35051" y="0"/>
                </a:moveTo>
                <a:lnTo>
                  <a:pt x="21336" y="0"/>
                </a:lnTo>
                <a:lnTo>
                  <a:pt x="16764" y="1523"/>
                </a:lnTo>
                <a:lnTo>
                  <a:pt x="12192" y="4571"/>
                </a:lnTo>
                <a:lnTo>
                  <a:pt x="7620" y="9143"/>
                </a:lnTo>
                <a:lnTo>
                  <a:pt x="4572" y="13715"/>
                </a:lnTo>
                <a:lnTo>
                  <a:pt x="1524" y="19811"/>
                </a:lnTo>
                <a:lnTo>
                  <a:pt x="4572" y="21335"/>
                </a:lnTo>
                <a:lnTo>
                  <a:pt x="9144" y="13715"/>
                </a:lnTo>
                <a:lnTo>
                  <a:pt x="15240" y="9143"/>
                </a:lnTo>
                <a:lnTo>
                  <a:pt x="47244" y="9143"/>
                </a:lnTo>
                <a:lnTo>
                  <a:pt x="45720" y="7619"/>
                </a:lnTo>
                <a:lnTo>
                  <a:pt x="41148" y="1523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02563" y="1181100"/>
            <a:ext cx="6154420" cy="248920"/>
          </a:xfrm>
          <a:custGeom>
            <a:avLst/>
            <a:gdLst/>
            <a:ahLst/>
            <a:cxnLst/>
            <a:rect l="l" t="t" r="r" b="b"/>
            <a:pathLst>
              <a:path w="6154420" h="248919">
                <a:moveTo>
                  <a:pt x="0" y="248411"/>
                </a:moveTo>
                <a:lnTo>
                  <a:pt x="6153912" y="248411"/>
                </a:lnTo>
                <a:lnTo>
                  <a:pt x="6153912" y="0"/>
                </a:lnTo>
                <a:lnTo>
                  <a:pt x="0" y="0"/>
                </a:lnTo>
                <a:lnTo>
                  <a:pt x="0" y="248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17953" y="1222248"/>
            <a:ext cx="1909422" cy="11734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156959" y="1223772"/>
            <a:ext cx="406908" cy="929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606635" y="1222248"/>
            <a:ext cx="223932" cy="944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02563" y="1330452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 h="0">
                <a:moveTo>
                  <a:pt x="0" y="0"/>
                </a:moveTo>
                <a:lnTo>
                  <a:pt x="6123431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054608" y="949452"/>
            <a:ext cx="5801995" cy="218440"/>
          </a:xfrm>
          <a:custGeom>
            <a:avLst/>
            <a:gdLst/>
            <a:ahLst/>
            <a:cxnLst/>
            <a:rect l="l" t="t" r="r" b="b"/>
            <a:pathLst>
              <a:path w="5801995" h="218440">
                <a:moveTo>
                  <a:pt x="0" y="217931"/>
                </a:moveTo>
                <a:lnTo>
                  <a:pt x="5801868" y="217931"/>
                </a:lnTo>
                <a:lnTo>
                  <a:pt x="5801868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54608" y="1001268"/>
            <a:ext cx="1379219" cy="1371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 txBox="1"/>
          <p:nvPr/>
        </p:nvSpPr>
        <p:spPr>
          <a:xfrm>
            <a:off x="3708456" y="10435685"/>
            <a:ext cx="12890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 sz="1100" b="1">
                <a:latin typeface="Arial"/>
                <a:cs typeface="Arial"/>
              </a:rPr>
              <a:t>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851" y="2043684"/>
            <a:ext cx="176784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2311" y="1624584"/>
            <a:ext cx="3177540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36620" y="238048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58639" y="211074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70832" y="2182368"/>
            <a:ext cx="76200" cy="132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70832" y="1905000"/>
            <a:ext cx="73151" cy="13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4635" y="2418588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5" h="74930">
                <a:moveTo>
                  <a:pt x="40386" y="7620"/>
                </a:moveTo>
                <a:lnTo>
                  <a:pt x="24384" y="7620"/>
                </a:lnTo>
                <a:lnTo>
                  <a:pt x="27431" y="9144"/>
                </a:lnTo>
                <a:lnTo>
                  <a:pt x="33527" y="15240"/>
                </a:lnTo>
                <a:lnTo>
                  <a:pt x="35051" y="19812"/>
                </a:lnTo>
                <a:lnTo>
                  <a:pt x="35051" y="30480"/>
                </a:lnTo>
                <a:lnTo>
                  <a:pt x="9215" y="64555"/>
                </a:lnTo>
                <a:lnTo>
                  <a:pt x="0" y="73151"/>
                </a:lnTo>
                <a:lnTo>
                  <a:pt x="0" y="74675"/>
                </a:lnTo>
                <a:lnTo>
                  <a:pt x="44196" y="74675"/>
                </a:lnTo>
                <a:lnTo>
                  <a:pt x="46735" y="67056"/>
                </a:lnTo>
                <a:lnTo>
                  <a:pt x="12191" y="67056"/>
                </a:lnTo>
                <a:lnTo>
                  <a:pt x="13715" y="64008"/>
                </a:lnTo>
                <a:lnTo>
                  <a:pt x="35051" y="42672"/>
                </a:lnTo>
                <a:lnTo>
                  <a:pt x="39624" y="36575"/>
                </a:lnTo>
                <a:lnTo>
                  <a:pt x="41148" y="30480"/>
                </a:lnTo>
                <a:lnTo>
                  <a:pt x="42672" y="25908"/>
                </a:lnTo>
                <a:lnTo>
                  <a:pt x="44196" y="22860"/>
                </a:lnTo>
                <a:lnTo>
                  <a:pt x="44196" y="13716"/>
                </a:lnTo>
                <a:lnTo>
                  <a:pt x="42672" y="9144"/>
                </a:lnTo>
                <a:lnTo>
                  <a:pt x="40386" y="7620"/>
                </a:lnTo>
                <a:close/>
              </a:path>
              <a:path w="48895" h="74930">
                <a:moveTo>
                  <a:pt x="48767" y="60960"/>
                </a:moveTo>
                <a:lnTo>
                  <a:pt x="47243" y="60960"/>
                </a:lnTo>
                <a:lnTo>
                  <a:pt x="44196" y="64008"/>
                </a:lnTo>
                <a:lnTo>
                  <a:pt x="42672" y="64008"/>
                </a:lnTo>
                <a:lnTo>
                  <a:pt x="42672" y="65532"/>
                </a:lnTo>
                <a:lnTo>
                  <a:pt x="39624" y="65532"/>
                </a:lnTo>
                <a:lnTo>
                  <a:pt x="38100" y="67056"/>
                </a:lnTo>
                <a:lnTo>
                  <a:pt x="46735" y="67056"/>
                </a:lnTo>
                <a:lnTo>
                  <a:pt x="48767" y="60960"/>
                </a:lnTo>
                <a:close/>
              </a:path>
              <a:path w="48895" h="74930">
                <a:moveTo>
                  <a:pt x="28955" y="0"/>
                </a:moveTo>
                <a:lnTo>
                  <a:pt x="18287" y="0"/>
                </a:lnTo>
                <a:lnTo>
                  <a:pt x="13715" y="1524"/>
                </a:lnTo>
                <a:lnTo>
                  <a:pt x="9143" y="4572"/>
                </a:lnTo>
                <a:lnTo>
                  <a:pt x="3048" y="13716"/>
                </a:lnTo>
                <a:lnTo>
                  <a:pt x="3048" y="19812"/>
                </a:lnTo>
                <a:lnTo>
                  <a:pt x="4572" y="19812"/>
                </a:lnTo>
                <a:lnTo>
                  <a:pt x="7619" y="13716"/>
                </a:lnTo>
                <a:lnTo>
                  <a:pt x="10667" y="10668"/>
                </a:lnTo>
                <a:lnTo>
                  <a:pt x="16763" y="7620"/>
                </a:lnTo>
                <a:lnTo>
                  <a:pt x="40386" y="7620"/>
                </a:lnTo>
                <a:lnTo>
                  <a:pt x="38100" y="6096"/>
                </a:lnTo>
                <a:lnTo>
                  <a:pt x="33527" y="1524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04715" y="20924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04715" y="212826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4511" y="238353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8791" y="237896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34511" y="232867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8435" y="188137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56432" y="2491740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69">
                <a:moveTo>
                  <a:pt x="44195" y="86868"/>
                </a:moveTo>
                <a:lnTo>
                  <a:pt x="0" y="86868"/>
                </a:lnTo>
                <a:lnTo>
                  <a:pt x="0" y="89916"/>
                </a:lnTo>
                <a:lnTo>
                  <a:pt x="42671" y="89916"/>
                </a:lnTo>
                <a:lnTo>
                  <a:pt x="44195" y="86868"/>
                </a:lnTo>
                <a:close/>
              </a:path>
              <a:path w="96520" h="90169">
                <a:moveTo>
                  <a:pt x="94487" y="86868"/>
                </a:moveTo>
                <a:lnTo>
                  <a:pt x="51815" y="86868"/>
                </a:lnTo>
                <a:lnTo>
                  <a:pt x="50291" y="89916"/>
                </a:lnTo>
                <a:lnTo>
                  <a:pt x="94487" y="89916"/>
                </a:lnTo>
                <a:lnTo>
                  <a:pt x="94487" y="86868"/>
                </a:lnTo>
                <a:close/>
              </a:path>
              <a:path w="96520" h="90169">
                <a:moveTo>
                  <a:pt x="45211" y="12192"/>
                </a:moveTo>
                <a:lnTo>
                  <a:pt x="25907" y="12192"/>
                </a:lnTo>
                <a:lnTo>
                  <a:pt x="25907" y="13716"/>
                </a:lnTo>
                <a:lnTo>
                  <a:pt x="27431" y="13716"/>
                </a:lnTo>
                <a:lnTo>
                  <a:pt x="27431" y="19812"/>
                </a:lnTo>
                <a:lnTo>
                  <a:pt x="25907" y="27432"/>
                </a:lnTo>
                <a:lnTo>
                  <a:pt x="24383" y="38100"/>
                </a:lnTo>
                <a:lnTo>
                  <a:pt x="16763" y="70104"/>
                </a:lnTo>
                <a:lnTo>
                  <a:pt x="6095" y="86868"/>
                </a:lnTo>
                <a:lnTo>
                  <a:pt x="36575" y="86868"/>
                </a:lnTo>
                <a:lnTo>
                  <a:pt x="32003" y="82296"/>
                </a:lnTo>
                <a:lnTo>
                  <a:pt x="32003" y="76200"/>
                </a:lnTo>
                <a:lnTo>
                  <a:pt x="33527" y="70104"/>
                </a:lnTo>
                <a:lnTo>
                  <a:pt x="42671" y="24384"/>
                </a:lnTo>
                <a:lnTo>
                  <a:pt x="49506" y="18383"/>
                </a:lnTo>
                <a:lnTo>
                  <a:pt x="49654" y="18288"/>
                </a:lnTo>
                <a:lnTo>
                  <a:pt x="44195" y="18288"/>
                </a:lnTo>
                <a:lnTo>
                  <a:pt x="45211" y="12192"/>
                </a:lnTo>
                <a:close/>
              </a:path>
              <a:path w="96520" h="90169">
                <a:moveTo>
                  <a:pt x="88391" y="85344"/>
                </a:moveTo>
                <a:lnTo>
                  <a:pt x="60959" y="85344"/>
                </a:lnTo>
                <a:lnTo>
                  <a:pt x="57912" y="86868"/>
                </a:lnTo>
                <a:lnTo>
                  <a:pt x="91439" y="86868"/>
                </a:lnTo>
                <a:lnTo>
                  <a:pt x="88391" y="85344"/>
                </a:lnTo>
                <a:close/>
              </a:path>
              <a:path w="96520" h="90169">
                <a:moveTo>
                  <a:pt x="94487" y="10668"/>
                </a:moveTo>
                <a:lnTo>
                  <a:pt x="73151" y="10668"/>
                </a:lnTo>
                <a:lnTo>
                  <a:pt x="76200" y="13716"/>
                </a:lnTo>
                <a:lnTo>
                  <a:pt x="79247" y="19812"/>
                </a:lnTo>
                <a:lnTo>
                  <a:pt x="79247" y="25908"/>
                </a:lnTo>
                <a:lnTo>
                  <a:pt x="76200" y="33528"/>
                </a:lnTo>
                <a:lnTo>
                  <a:pt x="70103" y="70104"/>
                </a:lnTo>
                <a:lnTo>
                  <a:pt x="68579" y="74676"/>
                </a:lnTo>
                <a:lnTo>
                  <a:pt x="67055" y="77724"/>
                </a:lnTo>
                <a:lnTo>
                  <a:pt x="67055" y="79248"/>
                </a:lnTo>
                <a:lnTo>
                  <a:pt x="65531" y="82296"/>
                </a:lnTo>
                <a:lnTo>
                  <a:pt x="62483" y="85344"/>
                </a:lnTo>
                <a:lnTo>
                  <a:pt x="86867" y="85344"/>
                </a:lnTo>
                <a:lnTo>
                  <a:pt x="85343" y="83820"/>
                </a:lnTo>
                <a:lnTo>
                  <a:pt x="83819" y="83820"/>
                </a:lnTo>
                <a:lnTo>
                  <a:pt x="83819" y="76200"/>
                </a:lnTo>
                <a:lnTo>
                  <a:pt x="85343" y="70104"/>
                </a:lnTo>
                <a:lnTo>
                  <a:pt x="94487" y="24384"/>
                </a:lnTo>
                <a:lnTo>
                  <a:pt x="96012" y="18288"/>
                </a:lnTo>
                <a:lnTo>
                  <a:pt x="94487" y="15240"/>
                </a:lnTo>
                <a:lnTo>
                  <a:pt x="94487" y="10668"/>
                </a:lnTo>
                <a:close/>
              </a:path>
              <a:path w="96520" h="90169">
                <a:moveTo>
                  <a:pt x="85343" y="0"/>
                </a:moveTo>
                <a:lnTo>
                  <a:pt x="77723" y="0"/>
                </a:lnTo>
                <a:lnTo>
                  <a:pt x="70342" y="1143"/>
                </a:lnTo>
                <a:lnTo>
                  <a:pt x="62102" y="4572"/>
                </a:lnTo>
                <a:lnTo>
                  <a:pt x="53292" y="10287"/>
                </a:lnTo>
                <a:lnTo>
                  <a:pt x="44195" y="18288"/>
                </a:lnTo>
                <a:lnTo>
                  <a:pt x="49654" y="18288"/>
                </a:lnTo>
                <a:lnTo>
                  <a:pt x="56197" y="14097"/>
                </a:lnTo>
                <a:lnTo>
                  <a:pt x="62603" y="11525"/>
                </a:lnTo>
                <a:lnTo>
                  <a:pt x="68579" y="10668"/>
                </a:lnTo>
                <a:lnTo>
                  <a:pt x="94487" y="10668"/>
                </a:lnTo>
                <a:lnTo>
                  <a:pt x="94487" y="9144"/>
                </a:lnTo>
                <a:lnTo>
                  <a:pt x="85343" y="0"/>
                </a:lnTo>
                <a:close/>
              </a:path>
              <a:path w="96520" h="90169">
                <a:moveTo>
                  <a:pt x="47243" y="0"/>
                </a:moveTo>
                <a:lnTo>
                  <a:pt x="44195" y="0"/>
                </a:lnTo>
                <a:lnTo>
                  <a:pt x="15239" y="10668"/>
                </a:lnTo>
                <a:lnTo>
                  <a:pt x="15239" y="13716"/>
                </a:lnTo>
                <a:lnTo>
                  <a:pt x="18287" y="12192"/>
                </a:lnTo>
                <a:lnTo>
                  <a:pt x="45211" y="1219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77935" y="2043684"/>
            <a:ext cx="66040" cy="151130"/>
          </a:xfrm>
          <a:custGeom>
            <a:avLst/>
            <a:gdLst/>
            <a:ahLst/>
            <a:cxnLst/>
            <a:rect l="l" t="t" r="r" b="b"/>
            <a:pathLst>
              <a:path w="66039" h="151130">
                <a:moveTo>
                  <a:pt x="65436" y="0"/>
                </a:moveTo>
                <a:lnTo>
                  <a:pt x="25812" y="27432"/>
                </a:lnTo>
                <a:lnTo>
                  <a:pt x="5453" y="62150"/>
                </a:lnTo>
                <a:lnTo>
                  <a:pt x="0" y="88082"/>
                </a:lnTo>
                <a:lnTo>
                  <a:pt x="285" y="100774"/>
                </a:lnTo>
                <a:lnTo>
                  <a:pt x="17621" y="140589"/>
                </a:lnTo>
                <a:lnTo>
                  <a:pt x="34956" y="150875"/>
                </a:lnTo>
                <a:lnTo>
                  <a:pt x="34956" y="146303"/>
                </a:lnTo>
                <a:lnTo>
                  <a:pt x="30384" y="144779"/>
                </a:lnTo>
                <a:lnTo>
                  <a:pt x="27336" y="140208"/>
                </a:lnTo>
                <a:lnTo>
                  <a:pt x="22764" y="131064"/>
                </a:lnTo>
                <a:lnTo>
                  <a:pt x="19716" y="123444"/>
                </a:lnTo>
                <a:lnTo>
                  <a:pt x="19781" y="112609"/>
                </a:lnTo>
                <a:lnTo>
                  <a:pt x="26836" y="63341"/>
                </a:lnTo>
                <a:lnTo>
                  <a:pt x="45624" y="19812"/>
                </a:lnTo>
                <a:lnTo>
                  <a:pt x="65436" y="4572"/>
                </a:lnTo>
                <a:lnTo>
                  <a:pt x="65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39371" y="2043684"/>
            <a:ext cx="121920" cy="119380"/>
          </a:xfrm>
          <a:custGeom>
            <a:avLst/>
            <a:gdLst/>
            <a:ahLst/>
            <a:cxnLst/>
            <a:rect l="l" t="t" r="r" b="b"/>
            <a:pathLst>
              <a:path w="121920" h="119380">
                <a:moveTo>
                  <a:pt x="84772" y="0"/>
                </a:moveTo>
                <a:lnTo>
                  <a:pt x="75628" y="0"/>
                </a:lnTo>
                <a:lnTo>
                  <a:pt x="67627" y="571"/>
                </a:lnTo>
                <a:lnTo>
                  <a:pt x="28765" y="18097"/>
                </a:lnTo>
                <a:lnTo>
                  <a:pt x="2905" y="54483"/>
                </a:lnTo>
                <a:lnTo>
                  <a:pt x="0" y="76962"/>
                </a:lnTo>
                <a:lnTo>
                  <a:pt x="738" y="84343"/>
                </a:lnTo>
                <a:lnTo>
                  <a:pt x="26384" y="115657"/>
                </a:lnTo>
                <a:lnTo>
                  <a:pt x="51244" y="118872"/>
                </a:lnTo>
                <a:lnTo>
                  <a:pt x="60388" y="118872"/>
                </a:lnTo>
                <a:lnTo>
                  <a:pt x="49720" y="111251"/>
                </a:lnTo>
                <a:lnTo>
                  <a:pt x="42100" y="109727"/>
                </a:lnTo>
                <a:lnTo>
                  <a:pt x="32956" y="100584"/>
                </a:lnTo>
                <a:lnTo>
                  <a:pt x="31432" y="94488"/>
                </a:lnTo>
                <a:lnTo>
                  <a:pt x="29908" y="86868"/>
                </a:lnTo>
                <a:lnTo>
                  <a:pt x="29289" y="79986"/>
                </a:lnTo>
                <a:lnTo>
                  <a:pt x="29527" y="72961"/>
                </a:lnTo>
                <a:lnTo>
                  <a:pt x="43624" y="30479"/>
                </a:lnTo>
                <a:lnTo>
                  <a:pt x="46672" y="22860"/>
                </a:lnTo>
                <a:lnTo>
                  <a:pt x="58864" y="13716"/>
                </a:lnTo>
                <a:lnTo>
                  <a:pt x="66484" y="10668"/>
                </a:lnTo>
                <a:lnTo>
                  <a:pt x="72580" y="7620"/>
                </a:lnTo>
                <a:lnTo>
                  <a:pt x="104584" y="7620"/>
                </a:lnTo>
                <a:lnTo>
                  <a:pt x="100012" y="6096"/>
                </a:lnTo>
                <a:lnTo>
                  <a:pt x="92392" y="1524"/>
                </a:lnTo>
                <a:lnTo>
                  <a:pt x="84772" y="0"/>
                </a:lnTo>
                <a:close/>
              </a:path>
              <a:path w="121920" h="119380">
                <a:moveTo>
                  <a:pt x="101536" y="89916"/>
                </a:moveTo>
                <a:lnTo>
                  <a:pt x="64960" y="111251"/>
                </a:lnTo>
                <a:lnTo>
                  <a:pt x="82209" y="111251"/>
                </a:lnTo>
                <a:lnTo>
                  <a:pt x="87058" y="108585"/>
                </a:lnTo>
                <a:lnTo>
                  <a:pt x="92773" y="104870"/>
                </a:lnTo>
                <a:lnTo>
                  <a:pt x="98488" y="100584"/>
                </a:lnTo>
                <a:lnTo>
                  <a:pt x="101536" y="89916"/>
                </a:lnTo>
                <a:close/>
              </a:path>
              <a:path w="121920" h="119380">
                <a:moveTo>
                  <a:pt x="104584" y="7620"/>
                </a:moveTo>
                <a:lnTo>
                  <a:pt x="89344" y="7620"/>
                </a:lnTo>
                <a:lnTo>
                  <a:pt x="95440" y="10668"/>
                </a:lnTo>
                <a:lnTo>
                  <a:pt x="101536" y="16764"/>
                </a:lnTo>
                <a:lnTo>
                  <a:pt x="107632" y="21336"/>
                </a:lnTo>
                <a:lnTo>
                  <a:pt x="110680" y="28955"/>
                </a:lnTo>
                <a:lnTo>
                  <a:pt x="110680" y="39624"/>
                </a:lnTo>
                <a:lnTo>
                  <a:pt x="113728" y="39624"/>
                </a:lnTo>
                <a:lnTo>
                  <a:pt x="119590" y="9144"/>
                </a:lnTo>
                <a:lnTo>
                  <a:pt x="107632" y="9144"/>
                </a:lnTo>
                <a:lnTo>
                  <a:pt x="104584" y="7620"/>
                </a:lnTo>
                <a:close/>
              </a:path>
              <a:path w="121920" h="119380">
                <a:moveTo>
                  <a:pt x="121348" y="0"/>
                </a:moveTo>
                <a:lnTo>
                  <a:pt x="118300" y="0"/>
                </a:lnTo>
                <a:lnTo>
                  <a:pt x="118300" y="3048"/>
                </a:lnTo>
                <a:lnTo>
                  <a:pt x="116776" y="6096"/>
                </a:lnTo>
                <a:lnTo>
                  <a:pt x="115252" y="6096"/>
                </a:lnTo>
                <a:lnTo>
                  <a:pt x="113728" y="7620"/>
                </a:lnTo>
                <a:lnTo>
                  <a:pt x="110680" y="9144"/>
                </a:lnTo>
                <a:lnTo>
                  <a:pt x="119590" y="9144"/>
                </a:lnTo>
                <a:lnTo>
                  <a:pt x="121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50166" y="2080260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53225" y="0"/>
                </a:moveTo>
                <a:lnTo>
                  <a:pt x="47129" y="0"/>
                </a:lnTo>
                <a:lnTo>
                  <a:pt x="38508" y="619"/>
                </a:lnTo>
                <a:lnTo>
                  <a:pt x="7314" y="25526"/>
                </a:lnTo>
                <a:lnTo>
                  <a:pt x="0" y="48863"/>
                </a:lnTo>
                <a:lnTo>
                  <a:pt x="75" y="56769"/>
                </a:lnTo>
                <a:lnTo>
                  <a:pt x="28841" y="82296"/>
                </a:lnTo>
                <a:lnTo>
                  <a:pt x="37699" y="81438"/>
                </a:lnTo>
                <a:lnTo>
                  <a:pt x="45986" y="78866"/>
                </a:lnTo>
                <a:lnTo>
                  <a:pt x="50786" y="76200"/>
                </a:lnTo>
                <a:lnTo>
                  <a:pt x="25793" y="76200"/>
                </a:lnTo>
                <a:lnTo>
                  <a:pt x="24269" y="73151"/>
                </a:lnTo>
                <a:lnTo>
                  <a:pt x="22745" y="71627"/>
                </a:lnTo>
                <a:lnTo>
                  <a:pt x="22745" y="53340"/>
                </a:lnTo>
                <a:lnTo>
                  <a:pt x="24269" y="47244"/>
                </a:lnTo>
                <a:lnTo>
                  <a:pt x="26293" y="39552"/>
                </a:lnTo>
                <a:lnTo>
                  <a:pt x="27888" y="32575"/>
                </a:lnTo>
                <a:lnTo>
                  <a:pt x="29409" y="25526"/>
                </a:lnTo>
                <a:lnTo>
                  <a:pt x="30365" y="21336"/>
                </a:lnTo>
                <a:lnTo>
                  <a:pt x="33413" y="15240"/>
                </a:lnTo>
                <a:lnTo>
                  <a:pt x="34937" y="10668"/>
                </a:lnTo>
                <a:lnTo>
                  <a:pt x="37985" y="9144"/>
                </a:lnTo>
                <a:lnTo>
                  <a:pt x="41033" y="6096"/>
                </a:lnTo>
                <a:lnTo>
                  <a:pt x="67703" y="6096"/>
                </a:lnTo>
                <a:lnTo>
                  <a:pt x="65417" y="4572"/>
                </a:lnTo>
                <a:lnTo>
                  <a:pt x="59321" y="1524"/>
                </a:lnTo>
                <a:lnTo>
                  <a:pt x="53225" y="0"/>
                </a:lnTo>
                <a:close/>
              </a:path>
              <a:path w="76200" h="82550">
                <a:moveTo>
                  <a:pt x="67703" y="6096"/>
                </a:moveTo>
                <a:lnTo>
                  <a:pt x="50177" y="6096"/>
                </a:lnTo>
                <a:lnTo>
                  <a:pt x="54749" y="10668"/>
                </a:lnTo>
                <a:lnTo>
                  <a:pt x="54713" y="18430"/>
                </a:lnTo>
                <a:lnTo>
                  <a:pt x="53225" y="24384"/>
                </a:lnTo>
                <a:lnTo>
                  <a:pt x="51701" y="35051"/>
                </a:lnTo>
                <a:lnTo>
                  <a:pt x="49438" y="45624"/>
                </a:lnTo>
                <a:lnTo>
                  <a:pt x="34937" y="76200"/>
                </a:lnTo>
                <a:lnTo>
                  <a:pt x="50786" y="76200"/>
                </a:lnTo>
                <a:lnTo>
                  <a:pt x="74561" y="41148"/>
                </a:lnTo>
                <a:lnTo>
                  <a:pt x="76085" y="33527"/>
                </a:lnTo>
                <a:lnTo>
                  <a:pt x="75989" y="25526"/>
                </a:lnTo>
                <a:lnTo>
                  <a:pt x="73037" y="13716"/>
                </a:lnTo>
                <a:lnTo>
                  <a:pt x="69989" y="7620"/>
                </a:lnTo>
                <a:lnTo>
                  <a:pt x="6770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29300" y="2080260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80">
                <a:moveTo>
                  <a:pt x="38100" y="76200"/>
                </a:moveTo>
                <a:lnTo>
                  <a:pt x="4572" y="76200"/>
                </a:lnTo>
                <a:lnTo>
                  <a:pt x="1524" y="77724"/>
                </a:lnTo>
                <a:lnTo>
                  <a:pt x="0" y="80772"/>
                </a:lnTo>
                <a:lnTo>
                  <a:pt x="39624" y="80772"/>
                </a:lnTo>
                <a:lnTo>
                  <a:pt x="41148" y="77724"/>
                </a:lnTo>
                <a:lnTo>
                  <a:pt x="38100" y="76200"/>
                </a:lnTo>
                <a:close/>
              </a:path>
              <a:path w="90170" h="81280">
                <a:moveTo>
                  <a:pt x="82296" y="76200"/>
                </a:moveTo>
                <a:lnTo>
                  <a:pt x="48767" y="76200"/>
                </a:lnTo>
                <a:lnTo>
                  <a:pt x="45720" y="77724"/>
                </a:lnTo>
                <a:lnTo>
                  <a:pt x="45720" y="80772"/>
                </a:lnTo>
                <a:lnTo>
                  <a:pt x="85344" y="80772"/>
                </a:lnTo>
                <a:lnTo>
                  <a:pt x="85344" y="77724"/>
                </a:lnTo>
                <a:lnTo>
                  <a:pt x="82296" y="76200"/>
                </a:lnTo>
                <a:close/>
              </a:path>
              <a:path w="90170" h="81280">
                <a:moveTo>
                  <a:pt x="48767" y="1524"/>
                </a:moveTo>
                <a:lnTo>
                  <a:pt x="16763" y="1524"/>
                </a:lnTo>
                <a:lnTo>
                  <a:pt x="16763" y="4572"/>
                </a:lnTo>
                <a:lnTo>
                  <a:pt x="19812" y="6096"/>
                </a:lnTo>
                <a:lnTo>
                  <a:pt x="21336" y="6096"/>
                </a:lnTo>
                <a:lnTo>
                  <a:pt x="22860" y="7620"/>
                </a:lnTo>
                <a:lnTo>
                  <a:pt x="22860" y="12192"/>
                </a:lnTo>
                <a:lnTo>
                  <a:pt x="21336" y="18288"/>
                </a:lnTo>
                <a:lnTo>
                  <a:pt x="12191" y="62484"/>
                </a:lnTo>
                <a:lnTo>
                  <a:pt x="10667" y="68579"/>
                </a:lnTo>
                <a:lnTo>
                  <a:pt x="9144" y="73151"/>
                </a:lnTo>
                <a:lnTo>
                  <a:pt x="9144" y="74675"/>
                </a:lnTo>
                <a:lnTo>
                  <a:pt x="6096" y="76200"/>
                </a:lnTo>
                <a:lnTo>
                  <a:pt x="36575" y="76200"/>
                </a:lnTo>
                <a:lnTo>
                  <a:pt x="35051" y="74675"/>
                </a:lnTo>
                <a:lnTo>
                  <a:pt x="35051" y="68579"/>
                </a:lnTo>
                <a:lnTo>
                  <a:pt x="36575" y="62484"/>
                </a:lnTo>
                <a:lnTo>
                  <a:pt x="44196" y="21336"/>
                </a:lnTo>
                <a:lnTo>
                  <a:pt x="50291" y="13716"/>
                </a:lnTo>
                <a:lnTo>
                  <a:pt x="52577" y="12192"/>
                </a:lnTo>
                <a:lnTo>
                  <a:pt x="47244" y="12192"/>
                </a:lnTo>
                <a:lnTo>
                  <a:pt x="48767" y="1524"/>
                </a:lnTo>
                <a:close/>
              </a:path>
              <a:path w="90170" h="81280">
                <a:moveTo>
                  <a:pt x="88391" y="10668"/>
                </a:moveTo>
                <a:lnTo>
                  <a:pt x="62484" y="10668"/>
                </a:lnTo>
                <a:lnTo>
                  <a:pt x="65532" y="13716"/>
                </a:lnTo>
                <a:lnTo>
                  <a:pt x="65532" y="21336"/>
                </a:lnTo>
                <a:lnTo>
                  <a:pt x="64008" y="28956"/>
                </a:lnTo>
                <a:lnTo>
                  <a:pt x="56387" y="62484"/>
                </a:lnTo>
                <a:lnTo>
                  <a:pt x="54863" y="68579"/>
                </a:lnTo>
                <a:lnTo>
                  <a:pt x="54863" y="71627"/>
                </a:lnTo>
                <a:lnTo>
                  <a:pt x="53339" y="73151"/>
                </a:lnTo>
                <a:lnTo>
                  <a:pt x="51815" y="76200"/>
                </a:lnTo>
                <a:lnTo>
                  <a:pt x="80772" y="76200"/>
                </a:lnTo>
                <a:lnTo>
                  <a:pt x="79248" y="74675"/>
                </a:lnTo>
                <a:lnTo>
                  <a:pt x="79248" y="68579"/>
                </a:lnTo>
                <a:lnTo>
                  <a:pt x="80772" y="62484"/>
                </a:lnTo>
                <a:lnTo>
                  <a:pt x="86867" y="32003"/>
                </a:lnTo>
                <a:lnTo>
                  <a:pt x="88391" y="22860"/>
                </a:lnTo>
                <a:lnTo>
                  <a:pt x="89915" y="16764"/>
                </a:lnTo>
                <a:lnTo>
                  <a:pt x="88391" y="13716"/>
                </a:lnTo>
                <a:lnTo>
                  <a:pt x="88391" y="10668"/>
                </a:lnTo>
                <a:close/>
              </a:path>
              <a:path w="90170" h="81280">
                <a:moveTo>
                  <a:pt x="77724" y="0"/>
                </a:moveTo>
                <a:lnTo>
                  <a:pt x="64008" y="0"/>
                </a:lnTo>
                <a:lnTo>
                  <a:pt x="59436" y="3048"/>
                </a:lnTo>
                <a:lnTo>
                  <a:pt x="56387" y="4572"/>
                </a:lnTo>
                <a:lnTo>
                  <a:pt x="51815" y="7620"/>
                </a:lnTo>
                <a:lnTo>
                  <a:pt x="47244" y="12192"/>
                </a:lnTo>
                <a:lnTo>
                  <a:pt x="52577" y="12192"/>
                </a:lnTo>
                <a:lnTo>
                  <a:pt x="54863" y="10668"/>
                </a:lnTo>
                <a:lnTo>
                  <a:pt x="88391" y="10668"/>
                </a:lnTo>
                <a:lnTo>
                  <a:pt x="86867" y="6096"/>
                </a:lnTo>
                <a:lnTo>
                  <a:pt x="82296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37503" y="2081784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35051" y="4572"/>
                </a:moveTo>
                <a:lnTo>
                  <a:pt x="3048" y="4572"/>
                </a:lnTo>
                <a:lnTo>
                  <a:pt x="6096" y="7620"/>
                </a:lnTo>
                <a:lnTo>
                  <a:pt x="7620" y="12192"/>
                </a:lnTo>
                <a:lnTo>
                  <a:pt x="9144" y="19812"/>
                </a:lnTo>
                <a:lnTo>
                  <a:pt x="22860" y="80772"/>
                </a:lnTo>
                <a:lnTo>
                  <a:pt x="27432" y="80772"/>
                </a:lnTo>
                <a:lnTo>
                  <a:pt x="46482" y="50292"/>
                </a:lnTo>
                <a:lnTo>
                  <a:pt x="41148" y="50292"/>
                </a:lnTo>
                <a:lnTo>
                  <a:pt x="33528" y="21336"/>
                </a:lnTo>
                <a:lnTo>
                  <a:pt x="33528" y="15240"/>
                </a:lnTo>
                <a:lnTo>
                  <a:pt x="32004" y="10668"/>
                </a:lnTo>
                <a:lnTo>
                  <a:pt x="33528" y="9144"/>
                </a:lnTo>
                <a:lnTo>
                  <a:pt x="33528" y="6096"/>
                </a:lnTo>
                <a:lnTo>
                  <a:pt x="35051" y="4572"/>
                </a:lnTo>
                <a:close/>
              </a:path>
              <a:path w="83820" h="81280">
                <a:moveTo>
                  <a:pt x="80772" y="3048"/>
                </a:moveTo>
                <a:lnTo>
                  <a:pt x="59436" y="3048"/>
                </a:lnTo>
                <a:lnTo>
                  <a:pt x="62484" y="4572"/>
                </a:lnTo>
                <a:lnTo>
                  <a:pt x="64008" y="6096"/>
                </a:lnTo>
                <a:lnTo>
                  <a:pt x="64008" y="12192"/>
                </a:lnTo>
                <a:lnTo>
                  <a:pt x="60960" y="18288"/>
                </a:lnTo>
                <a:lnTo>
                  <a:pt x="56387" y="24384"/>
                </a:lnTo>
                <a:lnTo>
                  <a:pt x="41148" y="50292"/>
                </a:lnTo>
                <a:lnTo>
                  <a:pt x="46482" y="50292"/>
                </a:lnTo>
                <a:lnTo>
                  <a:pt x="65532" y="19812"/>
                </a:lnTo>
                <a:lnTo>
                  <a:pt x="70104" y="12192"/>
                </a:lnTo>
                <a:lnTo>
                  <a:pt x="77724" y="4572"/>
                </a:lnTo>
                <a:lnTo>
                  <a:pt x="80772" y="3048"/>
                </a:lnTo>
                <a:close/>
              </a:path>
              <a:path w="83820" h="81280">
                <a:moveTo>
                  <a:pt x="42672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4572"/>
                </a:lnTo>
                <a:lnTo>
                  <a:pt x="36575" y="4572"/>
                </a:lnTo>
                <a:lnTo>
                  <a:pt x="38100" y="3048"/>
                </a:lnTo>
                <a:lnTo>
                  <a:pt x="41148" y="3048"/>
                </a:lnTo>
                <a:lnTo>
                  <a:pt x="42672" y="0"/>
                </a:lnTo>
                <a:close/>
              </a:path>
              <a:path w="83820" h="81280">
                <a:moveTo>
                  <a:pt x="83820" y="0"/>
                </a:moveTo>
                <a:lnTo>
                  <a:pt x="57912" y="0"/>
                </a:lnTo>
                <a:lnTo>
                  <a:pt x="56387" y="3048"/>
                </a:lnTo>
                <a:lnTo>
                  <a:pt x="82296" y="3048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04559" y="2135124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21336" y="0"/>
                </a:moveTo>
                <a:lnTo>
                  <a:pt x="13715" y="0"/>
                </a:lnTo>
                <a:lnTo>
                  <a:pt x="7619" y="3048"/>
                </a:lnTo>
                <a:lnTo>
                  <a:pt x="1524" y="9144"/>
                </a:lnTo>
                <a:lnTo>
                  <a:pt x="1524" y="13715"/>
                </a:lnTo>
                <a:lnTo>
                  <a:pt x="0" y="16763"/>
                </a:lnTo>
                <a:lnTo>
                  <a:pt x="1524" y="21335"/>
                </a:lnTo>
                <a:lnTo>
                  <a:pt x="6095" y="25907"/>
                </a:lnTo>
                <a:lnTo>
                  <a:pt x="9143" y="27431"/>
                </a:lnTo>
                <a:lnTo>
                  <a:pt x="16763" y="27431"/>
                </a:lnTo>
                <a:lnTo>
                  <a:pt x="19812" y="25907"/>
                </a:lnTo>
                <a:lnTo>
                  <a:pt x="22860" y="22859"/>
                </a:lnTo>
                <a:lnTo>
                  <a:pt x="25907" y="21335"/>
                </a:lnTo>
                <a:lnTo>
                  <a:pt x="28955" y="16763"/>
                </a:lnTo>
                <a:lnTo>
                  <a:pt x="28955" y="13715"/>
                </a:lnTo>
                <a:lnTo>
                  <a:pt x="30479" y="9144"/>
                </a:lnTo>
                <a:lnTo>
                  <a:pt x="27431" y="3048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33515" y="2043684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30">
                <a:moveTo>
                  <a:pt x="32004" y="0"/>
                </a:moveTo>
                <a:lnTo>
                  <a:pt x="30480" y="4572"/>
                </a:lnTo>
                <a:lnTo>
                  <a:pt x="35051" y="7620"/>
                </a:lnTo>
                <a:lnTo>
                  <a:pt x="38100" y="10668"/>
                </a:lnTo>
                <a:lnTo>
                  <a:pt x="41148" y="15240"/>
                </a:lnTo>
                <a:lnTo>
                  <a:pt x="44196" y="21336"/>
                </a:lnTo>
                <a:lnTo>
                  <a:pt x="45720" y="27432"/>
                </a:lnTo>
                <a:lnTo>
                  <a:pt x="45720" y="36575"/>
                </a:lnTo>
                <a:lnTo>
                  <a:pt x="46291" y="44267"/>
                </a:lnTo>
                <a:lnTo>
                  <a:pt x="45720" y="53530"/>
                </a:lnTo>
                <a:lnTo>
                  <a:pt x="44005" y="64222"/>
                </a:lnTo>
                <a:lnTo>
                  <a:pt x="41148" y="76200"/>
                </a:lnTo>
                <a:lnTo>
                  <a:pt x="38600" y="88201"/>
                </a:lnTo>
                <a:lnTo>
                  <a:pt x="35623" y="99060"/>
                </a:lnTo>
                <a:lnTo>
                  <a:pt x="32361" y="108775"/>
                </a:lnTo>
                <a:lnTo>
                  <a:pt x="28956" y="117348"/>
                </a:lnTo>
                <a:lnTo>
                  <a:pt x="24384" y="124968"/>
                </a:lnTo>
                <a:lnTo>
                  <a:pt x="21336" y="131064"/>
                </a:lnTo>
                <a:lnTo>
                  <a:pt x="15239" y="135636"/>
                </a:lnTo>
                <a:lnTo>
                  <a:pt x="12192" y="140208"/>
                </a:lnTo>
                <a:lnTo>
                  <a:pt x="7620" y="143255"/>
                </a:lnTo>
                <a:lnTo>
                  <a:pt x="1524" y="147827"/>
                </a:lnTo>
                <a:lnTo>
                  <a:pt x="0" y="150875"/>
                </a:lnTo>
                <a:lnTo>
                  <a:pt x="10263" y="146589"/>
                </a:lnTo>
                <a:lnTo>
                  <a:pt x="48148" y="112847"/>
                </a:lnTo>
                <a:lnTo>
                  <a:pt x="64008" y="76200"/>
                </a:lnTo>
                <a:lnTo>
                  <a:pt x="66294" y="63007"/>
                </a:lnTo>
                <a:lnTo>
                  <a:pt x="66294" y="50673"/>
                </a:lnTo>
                <a:lnTo>
                  <a:pt x="48006" y="10286"/>
                </a:lnTo>
                <a:lnTo>
                  <a:pt x="40576" y="4286"/>
                </a:lnTo>
                <a:lnTo>
                  <a:pt x="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0851" y="3176016"/>
            <a:ext cx="158495" cy="150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2500" y="2755392"/>
            <a:ext cx="2494788" cy="973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56076" y="324307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71544" y="3201924"/>
            <a:ext cx="131063" cy="80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20667" y="322402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20667" y="325983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02152" y="322402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02152" y="325983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55035" y="348919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82467" y="301371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69865" y="3311652"/>
            <a:ext cx="83746" cy="134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71315" y="3037332"/>
            <a:ext cx="74675" cy="134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70982" y="3176016"/>
            <a:ext cx="396430" cy="150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0851" y="4101084"/>
            <a:ext cx="187451" cy="153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81455" y="3901440"/>
            <a:ext cx="998219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98191" y="416661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96539" y="416661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08732" y="4235196"/>
            <a:ext cx="76200" cy="137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19983" y="423519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6" y="131064"/>
                </a:moveTo>
                <a:lnTo>
                  <a:pt x="1524" y="131064"/>
                </a:lnTo>
                <a:lnTo>
                  <a:pt x="1524" y="134112"/>
                </a:lnTo>
                <a:lnTo>
                  <a:pt x="51816" y="134112"/>
                </a:lnTo>
                <a:lnTo>
                  <a:pt x="51816" y="131064"/>
                </a:lnTo>
                <a:close/>
              </a:path>
              <a:path w="52069" h="134620">
                <a:moveTo>
                  <a:pt x="41148" y="129540"/>
                </a:moveTo>
                <a:lnTo>
                  <a:pt x="12192" y="129540"/>
                </a:lnTo>
                <a:lnTo>
                  <a:pt x="7620" y="131064"/>
                </a:lnTo>
                <a:lnTo>
                  <a:pt x="45720" y="131064"/>
                </a:lnTo>
                <a:lnTo>
                  <a:pt x="41148" y="129540"/>
                </a:lnTo>
                <a:close/>
              </a:path>
              <a:path w="52069" h="134620">
                <a:moveTo>
                  <a:pt x="35052" y="16764"/>
                </a:moveTo>
                <a:lnTo>
                  <a:pt x="13716" y="16764"/>
                </a:lnTo>
                <a:lnTo>
                  <a:pt x="15240" y="18287"/>
                </a:lnTo>
                <a:lnTo>
                  <a:pt x="16764" y="18287"/>
                </a:lnTo>
                <a:lnTo>
                  <a:pt x="16764" y="19812"/>
                </a:lnTo>
                <a:lnTo>
                  <a:pt x="18288" y="22860"/>
                </a:lnTo>
                <a:lnTo>
                  <a:pt x="18288" y="124968"/>
                </a:lnTo>
                <a:lnTo>
                  <a:pt x="13716" y="129540"/>
                </a:lnTo>
                <a:lnTo>
                  <a:pt x="39624" y="129540"/>
                </a:lnTo>
                <a:lnTo>
                  <a:pt x="35052" y="124968"/>
                </a:lnTo>
                <a:lnTo>
                  <a:pt x="35052" y="16764"/>
                </a:lnTo>
                <a:close/>
              </a:path>
              <a:path w="52069" h="134620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9812"/>
                </a:lnTo>
                <a:lnTo>
                  <a:pt x="4572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807207" y="3959352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50292" y="131064"/>
                </a:moveTo>
                <a:lnTo>
                  <a:pt x="1524" y="131064"/>
                </a:lnTo>
                <a:lnTo>
                  <a:pt x="1524" y="134111"/>
                </a:lnTo>
                <a:lnTo>
                  <a:pt x="50292" y="134111"/>
                </a:lnTo>
                <a:lnTo>
                  <a:pt x="50292" y="131064"/>
                </a:lnTo>
                <a:close/>
              </a:path>
              <a:path w="50800" h="134620">
                <a:moveTo>
                  <a:pt x="41148" y="129540"/>
                </a:moveTo>
                <a:lnTo>
                  <a:pt x="12192" y="129540"/>
                </a:lnTo>
                <a:lnTo>
                  <a:pt x="7619" y="131064"/>
                </a:lnTo>
                <a:lnTo>
                  <a:pt x="45719" y="131064"/>
                </a:lnTo>
                <a:lnTo>
                  <a:pt x="41148" y="129540"/>
                </a:lnTo>
                <a:close/>
              </a:path>
              <a:path w="50800" h="134620">
                <a:moveTo>
                  <a:pt x="35052" y="16764"/>
                </a:moveTo>
                <a:lnTo>
                  <a:pt x="15240" y="16764"/>
                </a:lnTo>
                <a:lnTo>
                  <a:pt x="16764" y="18287"/>
                </a:lnTo>
                <a:lnTo>
                  <a:pt x="16764" y="19811"/>
                </a:lnTo>
                <a:lnTo>
                  <a:pt x="18287" y="21335"/>
                </a:lnTo>
                <a:lnTo>
                  <a:pt x="18287" y="123444"/>
                </a:lnTo>
                <a:lnTo>
                  <a:pt x="16764" y="124968"/>
                </a:lnTo>
                <a:lnTo>
                  <a:pt x="16764" y="126492"/>
                </a:lnTo>
                <a:lnTo>
                  <a:pt x="13716" y="129540"/>
                </a:lnTo>
                <a:lnTo>
                  <a:pt x="39624" y="129540"/>
                </a:lnTo>
                <a:lnTo>
                  <a:pt x="36575" y="128016"/>
                </a:lnTo>
                <a:lnTo>
                  <a:pt x="36575" y="126492"/>
                </a:lnTo>
                <a:lnTo>
                  <a:pt x="35052" y="124968"/>
                </a:lnTo>
                <a:lnTo>
                  <a:pt x="35052" y="16764"/>
                </a:lnTo>
                <a:close/>
              </a:path>
              <a:path w="50800" h="134620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8287"/>
                </a:lnTo>
                <a:lnTo>
                  <a:pt x="4572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91027" y="3959352"/>
            <a:ext cx="82296" cy="1356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14955" y="4235196"/>
            <a:ext cx="74675" cy="137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11907" y="3959352"/>
            <a:ext cx="86868" cy="134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520695" y="3901440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29">
                <a:moveTo>
                  <a:pt x="39624" y="56388"/>
                </a:moveTo>
                <a:lnTo>
                  <a:pt x="30480" y="56388"/>
                </a:lnTo>
                <a:lnTo>
                  <a:pt x="30480" y="74676"/>
                </a:lnTo>
                <a:lnTo>
                  <a:pt x="39624" y="74676"/>
                </a:lnTo>
                <a:lnTo>
                  <a:pt x="39624" y="56388"/>
                </a:lnTo>
                <a:close/>
              </a:path>
              <a:path w="50800" h="74929">
                <a:moveTo>
                  <a:pt x="39624" y="0"/>
                </a:moveTo>
                <a:lnTo>
                  <a:pt x="33528" y="0"/>
                </a:lnTo>
                <a:lnTo>
                  <a:pt x="0" y="48768"/>
                </a:lnTo>
                <a:lnTo>
                  <a:pt x="0" y="56388"/>
                </a:lnTo>
                <a:lnTo>
                  <a:pt x="50292" y="56388"/>
                </a:lnTo>
                <a:lnTo>
                  <a:pt x="50292" y="48768"/>
                </a:lnTo>
                <a:lnTo>
                  <a:pt x="4572" y="48768"/>
                </a:lnTo>
                <a:lnTo>
                  <a:pt x="3048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  <a:path w="50800" h="74929">
                <a:moveTo>
                  <a:pt x="39624" y="12192"/>
                </a:moveTo>
                <a:lnTo>
                  <a:pt x="30480" y="12192"/>
                </a:lnTo>
                <a:lnTo>
                  <a:pt x="30480" y="48768"/>
                </a:lnTo>
                <a:lnTo>
                  <a:pt x="39624" y="48768"/>
                </a:lnTo>
                <a:lnTo>
                  <a:pt x="3962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42616" y="414832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642616" y="41841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23160" y="3928872"/>
            <a:ext cx="79248" cy="4770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203704" y="3928872"/>
            <a:ext cx="79248" cy="4770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52827" y="414832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52827" y="41841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66219" y="4101084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66484" y="0"/>
                </a:moveTo>
                <a:lnTo>
                  <a:pt x="25336" y="27432"/>
                </a:lnTo>
                <a:lnTo>
                  <a:pt x="5619" y="61507"/>
                </a:lnTo>
                <a:lnTo>
                  <a:pt x="0" y="100774"/>
                </a:lnTo>
                <a:lnTo>
                  <a:pt x="1833" y="112609"/>
                </a:lnTo>
                <a:lnTo>
                  <a:pt x="25669" y="146589"/>
                </a:lnTo>
                <a:lnTo>
                  <a:pt x="34480" y="150876"/>
                </a:lnTo>
                <a:lnTo>
                  <a:pt x="34480" y="146304"/>
                </a:lnTo>
                <a:lnTo>
                  <a:pt x="29908" y="143256"/>
                </a:lnTo>
                <a:lnTo>
                  <a:pt x="26860" y="140208"/>
                </a:lnTo>
                <a:lnTo>
                  <a:pt x="25336" y="135636"/>
                </a:lnTo>
                <a:lnTo>
                  <a:pt x="22288" y="131064"/>
                </a:lnTo>
                <a:lnTo>
                  <a:pt x="20764" y="123444"/>
                </a:lnTo>
                <a:lnTo>
                  <a:pt x="19240" y="114300"/>
                </a:lnTo>
                <a:lnTo>
                  <a:pt x="19526" y="106608"/>
                </a:lnTo>
                <a:lnTo>
                  <a:pt x="20383" y="97345"/>
                </a:lnTo>
                <a:lnTo>
                  <a:pt x="30670" y="52006"/>
                </a:lnTo>
                <a:lnTo>
                  <a:pt x="37528" y="35051"/>
                </a:lnTo>
                <a:lnTo>
                  <a:pt x="40576" y="25908"/>
                </a:lnTo>
                <a:lnTo>
                  <a:pt x="45148" y="19812"/>
                </a:lnTo>
                <a:lnTo>
                  <a:pt x="49720" y="15240"/>
                </a:lnTo>
                <a:lnTo>
                  <a:pt x="52768" y="10668"/>
                </a:lnTo>
                <a:lnTo>
                  <a:pt x="58864" y="7620"/>
                </a:lnTo>
                <a:lnTo>
                  <a:pt x="64960" y="3048"/>
                </a:lnTo>
                <a:lnTo>
                  <a:pt x="6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26608" y="4101084"/>
            <a:ext cx="121920" cy="119380"/>
          </a:xfrm>
          <a:custGeom>
            <a:avLst/>
            <a:gdLst/>
            <a:ahLst/>
            <a:cxnLst/>
            <a:rect l="l" t="t" r="r" b="b"/>
            <a:pathLst>
              <a:path w="121920" h="119379">
                <a:moveTo>
                  <a:pt x="85343" y="0"/>
                </a:moveTo>
                <a:lnTo>
                  <a:pt x="76200" y="0"/>
                </a:lnTo>
                <a:lnTo>
                  <a:pt x="68198" y="547"/>
                </a:lnTo>
                <a:lnTo>
                  <a:pt x="29336" y="17907"/>
                </a:lnTo>
                <a:lnTo>
                  <a:pt x="3476" y="52982"/>
                </a:lnTo>
                <a:lnTo>
                  <a:pt x="0" y="76009"/>
                </a:lnTo>
                <a:lnTo>
                  <a:pt x="1095" y="83034"/>
                </a:lnTo>
                <a:lnTo>
                  <a:pt x="26955" y="114371"/>
                </a:lnTo>
                <a:lnTo>
                  <a:pt x="51815" y="118872"/>
                </a:lnTo>
                <a:lnTo>
                  <a:pt x="60959" y="118872"/>
                </a:lnTo>
                <a:lnTo>
                  <a:pt x="50291" y="111252"/>
                </a:lnTo>
                <a:lnTo>
                  <a:pt x="42671" y="108204"/>
                </a:lnTo>
                <a:lnTo>
                  <a:pt x="29860" y="79343"/>
                </a:lnTo>
                <a:lnTo>
                  <a:pt x="30098" y="72771"/>
                </a:lnTo>
                <a:lnTo>
                  <a:pt x="40147" y="35837"/>
                </a:lnTo>
                <a:lnTo>
                  <a:pt x="44195" y="28955"/>
                </a:lnTo>
                <a:lnTo>
                  <a:pt x="47243" y="22860"/>
                </a:lnTo>
                <a:lnTo>
                  <a:pt x="59436" y="13716"/>
                </a:lnTo>
                <a:lnTo>
                  <a:pt x="67055" y="9144"/>
                </a:lnTo>
                <a:lnTo>
                  <a:pt x="73151" y="7620"/>
                </a:lnTo>
                <a:lnTo>
                  <a:pt x="105155" y="7620"/>
                </a:lnTo>
                <a:lnTo>
                  <a:pt x="100583" y="4572"/>
                </a:lnTo>
                <a:lnTo>
                  <a:pt x="92963" y="1524"/>
                </a:lnTo>
                <a:lnTo>
                  <a:pt x="85343" y="0"/>
                </a:lnTo>
                <a:close/>
              </a:path>
              <a:path w="121920" h="119379">
                <a:moveTo>
                  <a:pt x="102107" y="89916"/>
                </a:moveTo>
                <a:lnTo>
                  <a:pt x="65531" y="111252"/>
                </a:lnTo>
                <a:lnTo>
                  <a:pt x="82780" y="111252"/>
                </a:lnTo>
                <a:lnTo>
                  <a:pt x="87629" y="108585"/>
                </a:lnTo>
                <a:lnTo>
                  <a:pt x="93344" y="104870"/>
                </a:lnTo>
                <a:lnTo>
                  <a:pt x="99059" y="100584"/>
                </a:lnTo>
                <a:lnTo>
                  <a:pt x="102107" y="89916"/>
                </a:lnTo>
                <a:close/>
              </a:path>
              <a:path w="121920" h="119379">
                <a:moveTo>
                  <a:pt x="121919" y="0"/>
                </a:moveTo>
                <a:lnTo>
                  <a:pt x="118871" y="0"/>
                </a:lnTo>
                <a:lnTo>
                  <a:pt x="117347" y="3048"/>
                </a:lnTo>
                <a:lnTo>
                  <a:pt x="117347" y="4572"/>
                </a:lnTo>
                <a:lnTo>
                  <a:pt x="114300" y="7620"/>
                </a:lnTo>
                <a:lnTo>
                  <a:pt x="89915" y="7620"/>
                </a:lnTo>
                <a:lnTo>
                  <a:pt x="96012" y="10668"/>
                </a:lnTo>
                <a:lnTo>
                  <a:pt x="102107" y="15240"/>
                </a:lnTo>
                <a:lnTo>
                  <a:pt x="105894" y="20121"/>
                </a:lnTo>
                <a:lnTo>
                  <a:pt x="108394" y="25717"/>
                </a:lnTo>
                <a:lnTo>
                  <a:pt x="110037" y="32170"/>
                </a:lnTo>
                <a:lnTo>
                  <a:pt x="111251" y="39624"/>
                </a:lnTo>
                <a:lnTo>
                  <a:pt x="114300" y="39624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737935" y="4136136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20">
                <a:moveTo>
                  <a:pt x="53264" y="0"/>
                </a:moveTo>
                <a:lnTo>
                  <a:pt x="45644" y="0"/>
                </a:lnTo>
                <a:lnTo>
                  <a:pt x="37690" y="857"/>
                </a:lnTo>
                <a:lnTo>
                  <a:pt x="6782" y="26479"/>
                </a:lnTo>
                <a:lnTo>
                  <a:pt x="0" y="50387"/>
                </a:lnTo>
                <a:lnTo>
                  <a:pt x="114" y="57721"/>
                </a:lnTo>
                <a:lnTo>
                  <a:pt x="28880" y="83820"/>
                </a:lnTo>
                <a:lnTo>
                  <a:pt x="37738" y="82962"/>
                </a:lnTo>
                <a:lnTo>
                  <a:pt x="46025" y="80390"/>
                </a:lnTo>
                <a:lnTo>
                  <a:pt x="50825" y="77724"/>
                </a:lnTo>
                <a:lnTo>
                  <a:pt x="27356" y="77724"/>
                </a:lnTo>
                <a:lnTo>
                  <a:pt x="22784" y="73152"/>
                </a:lnTo>
                <a:lnTo>
                  <a:pt x="21260" y="70104"/>
                </a:lnTo>
                <a:lnTo>
                  <a:pt x="21260" y="65532"/>
                </a:lnTo>
                <a:lnTo>
                  <a:pt x="22784" y="60960"/>
                </a:lnTo>
                <a:lnTo>
                  <a:pt x="22784" y="54864"/>
                </a:lnTo>
                <a:lnTo>
                  <a:pt x="24308" y="48768"/>
                </a:lnTo>
                <a:lnTo>
                  <a:pt x="25689" y="41076"/>
                </a:lnTo>
                <a:lnTo>
                  <a:pt x="27362" y="34075"/>
                </a:lnTo>
                <a:lnTo>
                  <a:pt x="30404" y="22860"/>
                </a:lnTo>
                <a:lnTo>
                  <a:pt x="31928" y="15240"/>
                </a:lnTo>
                <a:lnTo>
                  <a:pt x="39548" y="7620"/>
                </a:lnTo>
                <a:lnTo>
                  <a:pt x="42596" y="6096"/>
                </a:lnTo>
                <a:lnTo>
                  <a:pt x="63932" y="6096"/>
                </a:lnTo>
                <a:lnTo>
                  <a:pt x="59360" y="1524"/>
                </a:lnTo>
                <a:lnTo>
                  <a:pt x="53264" y="0"/>
                </a:lnTo>
                <a:close/>
              </a:path>
              <a:path w="76200" h="83820">
                <a:moveTo>
                  <a:pt x="63932" y="6096"/>
                </a:moveTo>
                <a:lnTo>
                  <a:pt x="47168" y="6096"/>
                </a:lnTo>
                <a:lnTo>
                  <a:pt x="50216" y="7620"/>
                </a:lnTo>
                <a:lnTo>
                  <a:pt x="51740" y="9144"/>
                </a:lnTo>
                <a:lnTo>
                  <a:pt x="53264" y="12192"/>
                </a:lnTo>
                <a:lnTo>
                  <a:pt x="53264" y="15240"/>
                </a:lnTo>
                <a:lnTo>
                  <a:pt x="54788" y="19812"/>
                </a:lnTo>
                <a:lnTo>
                  <a:pt x="53264" y="25908"/>
                </a:lnTo>
                <a:lnTo>
                  <a:pt x="51740" y="35051"/>
                </a:lnTo>
                <a:lnTo>
                  <a:pt x="48811" y="46481"/>
                </a:lnTo>
                <a:lnTo>
                  <a:pt x="46596" y="55625"/>
                </a:lnTo>
                <a:lnTo>
                  <a:pt x="44667" y="62484"/>
                </a:lnTo>
                <a:lnTo>
                  <a:pt x="42596" y="67056"/>
                </a:lnTo>
                <a:lnTo>
                  <a:pt x="41072" y="71628"/>
                </a:lnTo>
                <a:lnTo>
                  <a:pt x="34976" y="77724"/>
                </a:lnTo>
                <a:lnTo>
                  <a:pt x="50825" y="77724"/>
                </a:lnTo>
                <a:lnTo>
                  <a:pt x="74600" y="42672"/>
                </a:lnTo>
                <a:lnTo>
                  <a:pt x="76124" y="35051"/>
                </a:lnTo>
                <a:lnTo>
                  <a:pt x="76124" y="27432"/>
                </a:lnTo>
                <a:lnTo>
                  <a:pt x="74600" y="21336"/>
                </a:lnTo>
                <a:lnTo>
                  <a:pt x="73076" y="13716"/>
                </a:lnTo>
                <a:lnTo>
                  <a:pt x="70028" y="9144"/>
                </a:lnTo>
                <a:lnTo>
                  <a:pt x="6393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15584" y="4136136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79">
                <a:moveTo>
                  <a:pt x="41148" y="77724"/>
                </a:moveTo>
                <a:lnTo>
                  <a:pt x="1524" y="77724"/>
                </a:lnTo>
                <a:lnTo>
                  <a:pt x="0" y="80772"/>
                </a:lnTo>
                <a:lnTo>
                  <a:pt x="41148" y="80772"/>
                </a:lnTo>
                <a:lnTo>
                  <a:pt x="41148" y="77724"/>
                </a:lnTo>
                <a:close/>
              </a:path>
              <a:path w="90170" h="81279">
                <a:moveTo>
                  <a:pt x="85343" y="77724"/>
                </a:moveTo>
                <a:lnTo>
                  <a:pt x="45719" y="77724"/>
                </a:lnTo>
                <a:lnTo>
                  <a:pt x="45719" y="80772"/>
                </a:lnTo>
                <a:lnTo>
                  <a:pt x="85343" y="80772"/>
                </a:lnTo>
                <a:lnTo>
                  <a:pt x="85343" y="77724"/>
                </a:lnTo>
                <a:close/>
              </a:path>
              <a:path w="90170" h="81279">
                <a:moveTo>
                  <a:pt x="48767" y="3048"/>
                </a:moveTo>
                <a:lnTo>
                  <a:pt x="16763" y="3048"/>
                </a:lnTo>
                <a:lnTo>
                  <a:pt x="16763" y="6096"/>
                </a:lnTo>
                <a:lnTo>
                  <a:pt x="19812" y="6096"/>
                </a:lnTo>
                <a:lnTo>
                  <a:pt x="22860" y="9144"/>
                </a:lnTo>
                <a:lnTo>
                  <a:pt x="22860" y="13716"/>
                </a:lnTo>
                <a:lnTo>
                  <a:pt x="21336" y="19812"/>
                </a:lnTo>
                <a:lnTo>
                  <a:pt x="12191" y="64008"/>
                </a:lnTo>
                <a:lnTo>
                  <a:pt x="12191" y="70104"/>
                </a:lnTo>
                <a:lnTo>
                  <a:pt x="10667" y="73152"/>
                </a:lnTo>
                <a:lnTo>
                  <a:pt x="7619" y="76200"/>
                </a:lnTo>
                <a:lnTo>
                  <a:pt x="4571" y="77724"/>
                </a:lnTo>
                <a:lnTo>
                  <a:pt x="38100" y="77724"/>
                </a:lnTo>
                <a:lnTo>
                  <a:pt x="35051" y="74676"/>
                </a:lnTo>
                <a:lnTo>
                  <a:pt x="35051" y="70104"/>
                </a:lnTo>
                <a:lnTo>
                  <a:pt x="36575" y="64008"/>
                </a:lnTo>
                <a:lnTo>
                  <a:pt x="45719" y="21336"/>
                </a:lnTo>
                <a:lnTo>
                  <a:pt x="50291" y="15240"/>
                </a:lnTo>
                <a:lnTo>
                  <a:pt x="56387" y="12192"/>
                </a:lnTo>
                <a:lnTo>
                  <a:pt x="47243" y="12192"/>
                </a:lnTo>
                <a:lnTo>
                  <a:pt x="48767" y="3048"/>
                </a:lnTo>
                <a:close/>
              </a:path>
              <a:path w="90170" h="81279">
                <a:moveTo>
                  <a:pt x="77724" y="0"/>
                </a:moveTo>
                <a:lnTo>
                  <a:pt x="68579" y="0"/>
                </a:lnTo>
                <a:lnTo>
                  <a:pt x="64007" y="1524"/>
                </a:lnTo>
                <a:lnTo>
                  <a:pt x="60960" y="3048"/>
                </a:lnTo>
                <a:lnTo>
                  <a:pt x="47243" y="12192"/>
                </a:lnTo>
                <a:lnTo>
                  <a:pt x="64007" y="12192"/>
                </a:lnTo>
                <a:lnTo>
                  <a:pt x="64007" y="13716"/>
                </a:lnTo>
                <a:lnTo>
                  <a:pt x="65531" y="13716"/>
                </a:lnTo>
                <a:lnTo>
                  <a:pt x="65531" y="22860"/>
                </a:lnTo>
                <a:lnTo>
                  <a:pt x="64007" y="28956"/>
                </a:lnTo>
                <a:lnTo>
                  <a:pt x="56387" y="64008"/>
                </a:lnTo>
                <a:lnTo>
                  <a:pt x="56387" y="70104"/>
                </a:lnTo>
                <a:lnTo>
                  <a:pt x="54863" y="73152"/>
                </a:lnTo>
                <a:lnTo>
                  <a:pt x="51815" y="76200"/>
                </a:lnTo>
                <a:lnTo>
                  <a:pt x="48767" y="77724"/>
                </a:lnTo>
                <a:lnTo>
                  <a:pt x="82295" y="77724"/>
                </a:lnTo>
                <a:lnTo>
                  <a:pt x="79248" y="74676"/>
                </a:lnTo>
                <a:lnTo>
                  <a:pt x="79248" y="70104"/>
                </a:lnTo>
                <a:lnTo>
                  <a:pt x="80771" y="64008"/>
                </a:lnTo>
                <a:lnTo>
                  <a:pt x="86867" y="33527"/>
                </a:lnTo>
                <a:lnTo>
                  <a:pt x="88391" y="24384"/>
                </a:lnTo>
                <a:lnTo>
                  <a:pt x="89915" y="18288"/>
                </a:lnTo>
                <a:lnTo>
                  <a:pt x="89915" y="10668"/>
                </a:lnTo>
                <a:lnTo>
                  <a:pt x="88391" y="7620"/>
                </a:lnTo>
                <a:lnTo>
                  <a:pt x="82295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923788" y="4139184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36575" y="3048"/>
                </a:moveTo>
                <a:lnTo>
                  <a:pt x="1524" y="3048"/>
                </a:lnTo>
                <a:lnTo>
                  <a:pt x="6096" y="7620"/>
                </a:lnTo>
                <a:lnTo>
                  <a:pt x="7620" y="12192"/>
                </a:lnTo>
                <a:lnTo>
                  <a:pt x="9144" y="19812"/>
                </a:lnTo>
                <a:lnTo>
                  <a:pt x="22860" y="80772"/>
                </a:lnTo>
                <a:lnTo>
                  <a:pt x="27432" y="80772"/>
                </a:lnTo>
                <a:lnTo>
                  <a:pt x="46017" y="50292"/>
                </a:lnTo>
                <a:lnTo>
                  <a:pt x="41148" y="50292"/>
                </a:lnTo>
                <a:lnTo>
                  <a:pt x="33527" y="19812"/>
                </a:lnTo>
                <a:lnTo>
                  <a:pt x="32003" y="15240"/>
                </a:lnTo>
                <a:lnTo>
                  <a:pt x="32003" y="9144"/>
                </a:lnTo>
                <a:lnTo>
                  <a:pt x="33527" y="7620"/>
                </a:lnTo>
                <a:lnTo>
                  <a:pt x="33527" y="6096"/>
                </a:lnTo>
                <a:lnTo>
                  <a:pt x="36575" y="3048"/>
                </a:lnTo>
                <a:close/>
              </a:path>
              <a:path w="83820" h="81279">
                <a:moveTo>
                  <a:pt x="79248" y="3048"/>
                </a:moveTo>
                <a:lnTo>
                  <a:pt x="62484" y="3048"/>
                </a:lnTo>
                <a:lnTo>
                  <a:pt x="62484" y="4572"/>
                </a:lnTo>
                <a:lnTo>
                  <a:pt x="64008" y="6096"/>
                </a:lnTo>
                <a:lnTo>
                  <a:pt x="64008" y="12192"/>
                </a:lnTo>
                <a:lnTo>
                  <a:pt x="60960" y="16764"/>
                </a:lnTo>
                <a:lnTo>
                  <a:pt x="56387" y="24384"/>
                </a:lnTo>
                <a:lnTo>
                  <a:pt x="41148" y="50292"/>
                </a:lnTo>
                <a:lnTo>
                  <a:pt x="46017" y="50292"/>
                </a:lnTo>
                <a:lnTo>
                  <a:pt x="65532" y="18288"/>
                </a:lnTo>
                <a:lnTo>
                  <a:pt x="70103" y="12192"/>
                </a:lnTo>
                <a:lnTo>
                  <a:pt x="79248" y="3048"/>
                </a:lnTo>
                <a:close/>
              </a:path>
              <a:path w="83820" h="81279">
                <a:moveTo>
                  <a:pt x="42672" y="0"/>
                </a:moveTo>
                <a:lnTo>
                  <a:pt x="0" y="0"/>
                </a:lnTo>
                <a:lnTo>
                  <a:pt x="0" y="3048"/>
                </a:lnTo>
                <a:lnTo>
                  <a:pt x="41148" y="3048"/>
                </a:lnTo>
                <a:lnTo>
                  <a:pt x="42672" y="0"/>
                </a:lnTo>
                <a:close/>
              </a:path>
              <a:path w="83820" h="81279">
                <a:moveTo>
                  <a:pt x="83820" y="0"/>
                </a:moveTo>
                <a:lnTo>
                  <a:pt x="57912" y="0"/>
                </a:lnTo>
                <a:lnTo>
                  <a:pt x="56387" y="3048"/>
                </a:lnTo>
                <a:lnTo>
                  <a:pt x="82296" y="3048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90844" y="4191000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22859" y="0"/>
                </a:moveTo>
                <a:lnTo>
                  <a:pt x="15239" y="0"/>
                </a:lnTo>
                <a:lnTo>
                  <a:pt x="10667" y="1524"/>
                </a:lnTo>
                <a:lnTo>
                  <a:pt x="4571" y="7619"/>
                </a:lnTo>
                <a:lnTo>
                  <a:pt x="3047" y="10667"/>
                </a:lnTo>
                <a:lnTo>
                  <a:pt x="1523" y="15239"/>
                </a:lnTo>
                <a:lnTo>
                  <a:pt x="0" y="18287"/>
                </a:lnTo>
                <a:lnTo>
                  <a:pt x="3047" y="24383"/>
                </a:lnTo>
                <a:lnTo>
                  <a:pt x="6095" y="27431"/>
                </a:lnTo>
                <a:lnTo>
                  <a:pt x="9143" y="28955"/>
                </a:lnTo>
                <a:lnTo>
                  <a:pt x="16763" y="28955"/>
                </a:lnTo>
                <a:lnTo>
                  <a:pt x="19811" y="27431"/>
                </a:lnTo>
                <a:lnTo>
                  <a:pt x="28955" y="18287"/>
                </a:lnTo>
                <a:lnTo>
                  <a:pt x="28955" y="15239"/>
                </a:lnTo>
                <a:lnTo>
                  <a:pt x="30479" y="10667"/>
                </a:lnTo>
                <a:lnTo>
                  <a:pt x="25907" y="1524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19800" y="4101084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32003" y="0"/>
                </a:moveTo>
                <a:lnTo>
                  <a:pt x="32003" y="4572"/>
                </a:lnTo>
                <a:lnTo>
                  <a:pt x="36575" y="7620"/>
                </a:lnTo>
                <a:lnTo>
                  <a:pt x="39624" y="10668"/>
                </a:lnTo>
                <a:lnTo>
                  <a:pt x="44196" y="19812"/>
                </a:lnTo>
                <a:lnTo>
                  <a:pt x="45720" y="27432"/>
                </a:lnTo>
                <a:lnTo>
                  <a:pt x="47244" y="36575"/>
                </a:lnTo>
                <a:lnTo>
                  <a:pt x="46958" y="44029"/>
                </a:lnTo>
                <a:lnTo>
                  <a:pt x="39242" y="87534"/>
                </a:lnTo>
                <a:lnTo>
                  <a:pt x="28955" y="115824"/>
                </a:lnTo>
                <a:lnTo>
                  <a:pt x="25908" y="123444"/>
                </a:lnTo>
                <a:lnTo>
                  <a:pt x="21336" y="131064"/>
                </a:lnTo>
                <a:lnTo>
                  <a:pt x="16763" y="135636"/>
                </a:lnTo>
                <a:lnTo>
                  <a:pt x="12191" y="138684"/>
                </a:lnTo>
                <a:lnTo>
                  <a:pt x="7620" y="143256"/>
                </a:lnTo>
                <a:lnTo>
                  <a:pt x="1524" y="146304"/>
                </a:lnTo>
                <a:lnTo>
                  <a:pt x="0" y="150876"/>
                </a:lnTo>
                <a:lnTo>
                  <a:pt x="11144" y="146589"/>
                </a:lnTo>
                <a:lnTo>
                  <a:pt x="49434" y="112633"/>
                </a:lnTo>
                <a:lnTo>
                  <a:pt x="64008" y="76200"/>
                </a:lnTo>
                <a:lnTo>
                  <a:pt x="66484" y="50101"/>
                </a:lnTo>
                <a:lnTo>
                  <a:pt x="64650" y="38266"/>
                </a:lnTo>
                <a:lnTo>
                  <a:pt x="60960" y="27432"/>
                </a:lnTo>
                <a:lnTo>
                  <a:pt x="54935" y="18002"/>
                </a:lnTo>
                <a:lnTo>
                  <a:pt x="48196" y="10286"/>
                </a:lnTo>
                <a:lnTo>
                  <a:pt x="40600" y="428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20851" y="4965192"/>
            <a:ext cx="196595" cy="1508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92124" y="4564380"/>
            <a:ext cx="2996184" cy="9326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97096" y="4946904"/>
            <a:ext cx="85343" cy="1356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08832" y="4596384"/>
            <a:ext cx="88391" cy="132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21735" y="4596384"/>
            <a:ext cx="86867" cy="132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43171" y="501243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43171" y="504825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534215" y="4965192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66484" y="0"/>
                </a:moveTo>
                <a:lnTo>
                  <a:pt x="26860" y="27432"/>
                </a:lnTo>
                <a:lnTo>
                  <a:pt x="5643" y="61507"/>
                </a:lnTo>
                <a:lnTo>
                  <a:pt x="0" y="100203"/>
                </a:lnTo>
                <a:lnTo>
                  <a:pt x="1833" y="111966"/>
                </a:lnTo>
                <a:lnTo>
                  <a:pt x="25884" y="146589"/>
                </a:lnTo>
                <a:lnTo>
                  <a:pt x="34480" y="150875"/>
                </a:lnTo>
                <a:lnTo>
                  <a:pt x="36004" y="146303"/>
                </a:lnTo>
                <a:lnTo>
                  <a:pt x="26860" y="140208"/>
                </a:lnTo>
                <a:lnTo>
                  <a:pt x="25336" y="135636"/>
                </a:lnTo>
                <a:lnTo>
                  <a:pt x="22288" y="131063"/>
                </a:lnTo>
                <a:lnTo>
                  <a:pt x="20764" y="123444"/>
                </a:lnTo>
                <a:lnTo>
                  <a:pt x="20764" y="114300"/>
                </a:lnTo>
                <a:lnTo>
                  <a:pt x="20192" y="106608"/>
                </a:lnTo>
                <a:lnTo>
                  <a:pt x="20764" y="97345"/>
                </a:lnTo>
                <a:lnTo>
                  <a:pt x="22478" y="86653"/>
                </a:lnTo>
                <a:lnTo>
                  <a:pt x="25336" y="74675"/>
                </a:lnTo>
                <a:lnTo>
                  <a:pt x="27884" y="62674"/>
                </a:lnTo>
                <a:lnTo>
                  <a:pt x="40576" y="25908"/>
                </a:lnTo>
                <a:lnTo>
                  <a:pt x="58864" y="7620"/>
                </a:lnTo>
                <a:lnTo>
                  <a:pt x="64960" y="3048"/>
                </a:lnTo>
                <a:lnTo>
                  <a:pt x="6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595175" y="4965192"/>
            <a:ext cx="121920" cy="119380"/>
          </a:xfrm>
          <a:custGeom>
            <a:avLst/>
            <a:gdLst/>
            <a:ahLst/>
            <a:cxnLst/>
            <a:rect l="l" t="t" r="r" b="b"/>
            <a:pathLst>
              <a:path w="121920" h="119379">
                <a:moveTo>
                  <a:pt x="84772" y="0"/>
                </a:moveTo>
                <a:lnTo>
                  <a:pt x="77152" y="0"/>
                </a:lnTo>
                <a:lnTo>
                  <a:pt x="68270" y="547"/>
                </a:lnTo>
                <a:lnTo>
                  <a:pt x="28765" y="17906"/>
                </a:lnTo>
                <a:lnTo>
                  <a:pt x="3548" y="52982"/>
                </a:lnTo>
                <a:lnTo>
                  <a:pt x="0" y="76009"/>
                </a:lnTo>
                <a:lnTo>
                  <a:pt x="738" y="83034"/>
                </a:lnTo>
                <a:lnTo>
                  <a:pt x="27027" y="114371"/>
                </a:lnTo>
                <a:lnTo>
                  <a:pt x="51244" y="118872"/>
                </a:lnTo>
                <a:lnTo>
                  <a:pt x="60388" y="118872"/>
                </a:lnTo>
                <a:lnTo>
                  <a:pt x="49720" y="111251"/>
                </a:lnTo>
                <a:lnTo>
                  <a:pt x="42100" y="108203"/>
                </a:lnTo>
                <a:lnTo>
                  <a:pt x="37528" y="103632"/>
                </a:lnTo>
                <a:lnTo>
                  <a:pt x="32956" y="100584"/>
                </a:lnTo>
                <a:lnTo>
                  <a:pt x="31432" y="94487"/>
                </a:lnTo>
                <a:lnTo>
                  <a:pt x="29908" y="85344"/>
                </a:lnTo>
                <a:lnTo>
                  <a:pt x="30007" y="76009"/>
                </a:lnTo>
                <a:lnTo>
                  <a:pt x="30099" y="72199"/>
                </a:lnTo>
                <a:lnTo>
                  <a:pt x="43624" y="28956"/>
                </a:lnTo>
                <a:lnTo>
                  <a:pt x="60388" y="13715"/>
                </a:lnTo>
                <a:lnTo>
                  <a:pt x="66484" y="9144"/>
                </a:lnTo>
                <a:lnTo>
                  <a:pt x="74104" y="7620"/>
                </a:lnTo>
                <a:lnTo>
                  <a:pt x="104584" y="7620"/>
                </a:lnTo>
                <a:lnTo>
                  <a:pt x="100012" y="4572"/>
                </a:lnTo>
                <a:lnTo>
                  <a:pt x="92392" y="1524"/>
                </a:lnTo>
                <a:lnTo>
                  <a:pt x="84772" y="0"/>
                </a:lnTo>
                <a:close/>
              </a:path>
              <a:path w="121920" h="119379">
                <a:moveTo>
                  <a:pt x="101536" y="89915"/>
                </a:moveTo>
                <a:lnTo>
                  <a:pt x="64960" y="111251"/>
                </a:lnTo>
                <a:lnTo>
                  <a:pt x="82124" y="111251"/>
                </a:lnTo>
                <a:lnTo>
                  <a:pt x="87058" y="108394"/>
                </a:lnTo>
                <a:lnTo>
                  <a:pt x="92773" y="104227"/>
                </a:lnTo>
                <a:lnTo>
                  <a:pt x="98488" y="99060"/>
                </a:lnTo>
                <a:lnTo>
                  <a:pt x="101536" y="89915"/>
                </a:lnTo>
                <a:close/>
              </a:path>
              <a:path w="121920" h="119379">
                <a:moveTo>
                  <a:pt x="121348" y="0"/>
                </a:moveTo>
                <a:lnTo>
                  <a:pt x="118300" y="0"/>
                </a:lnTo>
                <a:lnTo>
                  <a:pt x="118300" y="3048"/>
                </a:lnTo>
                <a:lnTo>
                  <a:pt x="113728" y="7620"/>
                </a:lnTo>
                <a:lnTo>
                  <a:pt x="89344" y="7620"/>
                </a:lnTo>
                <a:lnTo>
                  <a:pt x="95440" y="10668"/>
                </a:lnTo>
                <a:lnTo>
                  <a:pt x="101536" y="15239"/>
                </a:lnTo>
                <a:lnTo>
                  <a:pt x="105537" y="20121"/>
                </a:lnTo>
                <a:lnTo>
                  <a:pt x="108394" y="25717"/>
                </a:lnTo>
                <a:lnTo>
                  <a:pt x="110109" y="32170"/>
                </a:lnTo>
                <a:lnTo>
                  <a:pt x="110680" y="39624"/>
                </a:lnTo>
                <a:lnTo>
                  <a:pt x="113728" y="39624"/>
                </a:lnTo>
                <a:lnTo>
                  <a:pt x="121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706046" y="5000244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20">
                <a:moveTo>
                  <a:pt x="53149" y="0"/>
                </a:moveTo>
                <a:lnTo>
                  <a:pt x="47053" y="0"/>
                </a:lnTo>
                <a:lnTo>
                  <a:pt x="38433" y="833"/>
                </a:lnTo>
                <a:lnTo>
                  <a:pt x="6667" y="26289"/>
                </a:lnTo>
                <a:lnTo>
                  <a:pt x="0" y="57721"/>
                </a:lnTo>
                <a:lnTo>
                  <a:pt x="1547" y="64746"/>
                </a:lnTo>
                <a:lnTo>
                  <a:pt x="28765" y="83820"/>
                </a:lnTo>
                <a:lnTo>
                  <a:pt x="37623" y="82962"/>
                </a:lnTo>
                <a:lnTo>
                  <a:pt x="45910" y="80390"/>
                </a:lnTo>
                <a:lnTo>
                  <a:pt x="50711" y="77724"/>
                </a:lnTo>
                <a:lnTo>
                  <a:pt x="27241" y="77724"/>
                </a:lnTo>
                <a:lnTo>
                  <a:pt x="22669" y="73151"/>
                </a:lnTo>
                <a:lnTo>
                  <a:pt x="21145" y="70104"/>
                </a:lnTo>
                <a:lnTo>
                  <a:pt x="22669" y="65532"/>
                </a:lnTo>
                <a:lnTo>
                  <a:pt x="22669" y="54863"/>
                </a:lnTo>
                <a:lnTo>
                  <a:pt x="24193" y="48768"/>
                </a:lnTo>
                <a:lnTo>
                  <a:pt x="26217" y="40433"/>
                </a:lnTo>
                <a:lnTo>
                  <a:pt x="29564" y="25908"/>
                </a:lnTo>
                <a:lnTo>
                  <a:pt x="30289" y="22860"/>
                </a:lnTo>
                <a:lnTo>
                  <a:pt x="33337" y="15239"/>
                </a:lnTo>
                <a:lnTo>
                  <a:pt x="34861" y="12192"/>
                </a:lnTo>
                <a:lnTo>
                  <a:pt x="39433" y="7620"/>
                </a:lnTo>
                <a:lnTo>
                  <a:pt x="42481" y="6096"/>
                </a:lnTo>
                <a:lnTo>
                  <a:pt x="63817" y="6096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3820">
                <a:moveTo>
                  <a:pt x="63817" y="6096"/>
                </a:moveTo>
                <a:lnTo>
                  <a:pt x="50101" y="6096"/>
                </a:lnTo>
                <a:lnTo>
                  <a:pt x="53149" y="9144"/>
                </a:lnTo>
                <a:lnTo>
                  <a:pt x="53149" y="12192"/>
                </a:lnTo>
                <a:lnTo>
                  <a:pt x="54673" y="15239"/>
                </a:lnTo>
                <a:lnTo>
                  <a:pt x="54673" y="19812"/>
                </a:lnTo>
                <a:lnTo>
                  <a:pt x="53149" y="25908"/>
                </a:lnTo>
                <a:lnTo>
                  <a:pt x="51625" y="35051"/>
                </a:lnTo>
                <a:lnTo>
                  <a:pt x="49339" y="46481"/>
                </a:lnTo>
                <a:lnTo>
                  <a:pt x="47053" y="55625"/>
                </a:lnTo>
                <a:lnTo>
                  <a:pt x="44767" y="62484"/>
                </a:lnTo>
                <a:lnTo>
                  <a:pt x="42481" y="67056"/>
                </a:lnTo>
                <a:lnTo>
                  <a:pt x="40957" y="71628"/>
                </a:lnTo>
                <a:lnTo>
                  <a:pt x="36385" y="76200"/>
                </a:lnTo>
                <a:lnTo>
                  <a:pt x="34861" y="76200"/>
                </a:lnTo>
                <a:lnTo>
                  <a:pt x="33337" y="77724"/>
                </a:lnTo>
                <a:lnTo>
                  <a:pt x="50711" y="77724"/>
                </a:lnTo>
                <a:lnTo>
                  <a:pt x="53625" y="76104"/>
                </a:lnTo>
                <a:lnTo>
                  <a:pt x="74485" y="41148"/>
                </a:lnTo>
                <a:lnTo>
                  <a:pt x="76009" y="27432"/>
                </a:lnTo>
                <a:lnTo>
                  <a:pt x="74485" y="19812"/>
                </a:lnTo>
                <a:lnTo>
                  <a:pt x="72961" y="13716"/>
                </a:lnTo>
                <a:lnTo>
                  <a:pt x="69913" y="9144"/>
                </a:lnTo>
                <a:lnTo>
                  <a:pt x="6381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785103" y="5000244"/>
            <a:ext cx="88900" cy="81280"/>
          </a:xfrm>
          <a:custGeom>
            <a:avLst/>
            <a:gdLst/>
            <a:ahLst/>
            <a:cxnLst/>
            <a:rect l="l" t="t" r="r" b="b"/>
            <a:pathLst>
              <a:path w="88900" h="81279">
                <a:moveTo>
                  <a:pt x="39624" y="77724"/>
                </a:moveTo>
                <a:lnTo>
                  <a:pt x="0" y="77724"/>
                </a:lnTo>
                <a:lnTo>
                  <a:pt x="0" y="80772"/>
                </a:lnTo>
                <a:lnTo>
                  <a:pt x="39624" y="80772"/>
                </a:lnTo>
                <a:lnTo>
                  <a:pt x="39624" y="77724"/>
                </a:lnTo>
                <a:close/>
              </a:path>
              <a:path w="88900" h="81279">
                <a:moveTo>
                  <a:pt x="85344" y="77724"/>
                </a:moveTo>
                <a:lnTo>
                  <a:pt x="45720" y="77724"/>
                </a:lnTo>
                <a:lnTo>
                  <a:pt x="44196" y="80772"/>
                </a:lnTo>
                <a:lnTo>
                  <a:pt x="83820" y="80772"/>
                </a:lnTo>
                <a:lnTo>
                  <a:pt x="85344" y="77724"/>
                </a:lnTo>
                <a:close/>
              </a:path>
              <a:path w="88900" h="81279">
                <a:moveTo>
                  <a:pt x="47244" y="3048"/>
                </a:moveTo>
                <a:lnTo>
                  <a:pt x="15240" y="3048"/>
                </a:lnTo>
                <a:lnTo>
                  <a:pt x="15240" y="6096"/>
                </a:lnTo>
                <a:lnTo>
                  <a:pt x="18287" y="6096"/>
                </a:lnTo>
                <a:lnTo>
                  <a:pt x="21336" y="7620"/>
                </a:lnTo>
                <a:lnTo>
                  <a:pt x="21336" y="9144"/>
                </a:lnTo>
                <a:lnTo>
                  <a:pt x="22860" y="10668"/>
                </a:lnTo>
                <a:lnTo>
                  <a:pt x="21336" y="13716"/>
                </a:lnTo>
                <a:lnTo>
                  <a:pt x="21336" y="19812"/>
                </a:lnTo>
                <a:lnTo>
                  <a:pt x="12192" y="64008"/>
                </a:lnTo>
                <a:lnTo>
                  <a:pt x="10668" y="70104"/>
                </a:lnTo>
                <a:lnTo>
                  <a:pt x="9144" y="73151"/>
                </a:lnTo>
                <a:lnTo>
                  <a:pt x="6096" y="76200"/>
                </a:lnTo>
                <a:lnTo>
                  <a:pt x="3048" y="77724"/>
                </a:lnTo>
                <a:lnTo>
                  <a:pt x="36575" y="77724"/>
                </a:lnTo>
                <a:lnTo>
                  <a:pt x="35051" y="76200"/>
                </a:lnTo>
                <a:lnTo>
                  <a:pt x="35051" y="74675"/>
                </a:lnTo>
                <a:lnTo>
                  <a:pt x="33528" y="73151"/>
                </a:lnTo>
                <a:lnTo>
                  <a:pt x="33528" y="70104"/>
                </a:lnTo>
                <a:lnTo>
                  <a:pt x="35051" y="64008"/>
                </a:lnTo>
                <a:lnTo>
                  <a:pt x="44196" y="21336"/>
                </a:lnTo>
                <a:lnTo>
                  <a:pt x="48768" y="15239"/>
                </a:lnTo>
                <a:lnTo>
                  <a:pt x="54863" y="12192"/>
                </a:lnTo>
                <a:lnTo>
                  <a:pt x="45720" y="12192"/>
                </a:lnTo>
                <a:lnTo>
                  <a:pt x="47244" y="3048"/>
                </a:lnTo>
                <a:close/>
              </a:path>
              <a:path w="88900" h="81279">
                <a:moveTo>
                  <a:pt x="77724" y="0"/>
                </a:moveTo>
                <a:lnTo>
                  <a:pt x="67056" y="0"/>
                </a:lnTo>
                <a:lnTo>
                  <a:pt x="64008" y="1524"/>
                </a:lnTo>
                <a:lnTo>
                  <a:pt x="54863" y="4572"/>
                </a:lnTo>
                <a:lnTo>
                  <a:pt x="50292" y="7620"/>
                </a:lnTo>
                <a:lnTo>
                  <a:pt x="45720" y="12192"/>
                </a:lnTo>
                <a:lnTo>
                  <a:pt x="62484" y="12192"/>
                </a:lnTo>
                <a:lnTo>
                  <a:pt x="65532" y="15239"/>
                </a:lnTo>
                <a:lnTo>
                  <a:pt x="65532" y="18287"/>
                </a:lnTo>
                <a:lnTo>
                  <a:pt x="64008" y="22860"/>
                </a:lnTo>
                <a:lnTo>
                  <a:pt x="62484" y="28956"/>
                </a:lnTo>
                <a:lnTo>
                  <a:pt x="56387" y="64008"/>
                </a:lnTo>
                <a:lnTo>
                  <a:pt x="54863" y="70104"/>
                </a:lnTo>
                <a:lnTo>
                  <a:pt x="53340" y="73151"/>
                </a:lnTo>
                <a:lnTo>
                  <a:pt x="48768" y="77724"/>
                </a:lnTo>
                <a:lnTo>
                  <a:pt x="80772" y="77724"/>
                </a:lnTo>
                <a:lnTo>
                  <a:pt x="79248" y="76200"/>
                </a:lnTo>
                <a:lnTo>
                  <a:pt x="79248" y="74675"/>
                </a:lnTo>
                <a:lnTo>
                  <a:pt x="77724" y="73151"/>
                </a:lnTo>
                <a:lnTo>
                  <a:pt x="77724" y="70104"/>
                </a:lnTo>
                <a:lnTo>
                  <a:pt x="79248" y="64008"/>
                </a:lnTo>
                <a:lnTo>
                  <a:pt x="85344" y="33528"/>
                </a:lnTo>
                <a:lnTo>
                  <a:pt x="88392" y="24384"/>
                </a:lnTo>
                <a:lnTo>
                  <a:pt x="88392" y="10668"/>
                </a:lnTo>
                <a:lnTo>
                  <a:pt x="86868" y="7620"/>
                </a:lnTo>
                <a:lnTo>
                  <a:pt x="80772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891784" y="5003292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36575" y="3048"/>
                </a:moveTo>
                <a:lnTo>
                  <a:pt x="3048" y="3048"/>
                </a:lnTo>
                <a:lnTo>
                  <a:pt x="4571" y="4572"/>
                </a:lnTo>
                <a:lnTo>
                  <a:pt x="4571" y="6096"/>
                </a:lnTo>
                <a:lnTo>
                  <a:pt x="6095" y="7620"/>
                </a:lnTo>
                <a:lnTo>
                  <a:pt x="7619" y="12191"/>
                </a:lnTo>
                <a:lnTo>
                  <a:pt x="9143" y="19812"/>
                </a:lnTo>
                <a:lnTo>
                  <a:pt x="22860" y="80772"/>
                </a:lnTo>
                <a:lnTo>
                  <a:pt x="27431" y="80772"/>
                </a:lnTo>
                <a:lnTo>
                  <a:pt x="46760" y="50291"/>
                </a:lnTo>
                <a:lnTo>
                  <a:pt x="41148" y="50291"/>
                </a:lnTo>
                <a:lnTo>
                  <a:pt x="35051" y="19812"/>
                </a:lnTo>
                <a:lnTo>
                  <a:pt x="33527" y="13715"/>
                </a:lnTo>
                <a:lnTo>
                  <a:pt x="32003" y="10668"/>
                </a:lnTo>
                <a:lnTo>
                  <a:pt x="33527" y="9144"/>
                </a:lnTo>
                <a:lnTo>
                  <a:pt x="33527" y="6096"/>
                </a:lnTo>
                <a:lnTo>
                  <a:pt x="35051" y="4572"/>
                </a:lnTo>
                <a:lnTo>
                  <a:pt x="36575" y="4572"/>
                </a:lnTo>
                <a:lnTo>
                  <a:pt x="36575" y="3048"/>
                </a:lnTo>
                <a:close/>
              </a:path>
              <a:path w="83820" h="81279">
                <a:moveTo>
                  <a:pt x="80771" y="3048"/>
                </a:moveTo>
                <a:lnTo>
                  <a:pt x="62483" y="3048"/>
                </a:lnTo>
                <a:lnTo>
                  <a:pt x="64007" y="4572"/>
                </a:lnTo>
                <a:lnTo>
                  <a:pt x="64007" y="12191"/>
                </a:lnTo>
                <a:lnTo>
                  <a:pt x="60960" y="16763"/>
                </a:lnTo>
                <a:lnTo>
                  <a:pt x="56387" y="24384"/>
                </a:lnTo>
                <a:lnTo>
                  <a:pt x="41148" y="50291"/>
                </a:lnTo>
                <a:lnTo>
                  <a:pt x="46760" y="50291"/>
                </a:lnTo>
                <a:lnTo>
                  <a:pt x="67055" y="18287"/>
                </a:lnTo>
                <a:lnTo>
                  <a:pt x="71627" y="10668"/>
                </a:lnTo>
                <a:lnTo>
                  <a:pt x="77724" y="4572"/>
                </a:lnTo>
                <a:lnTo>
                  <a:pt x="80771" y="3048"/>
                </a:lnTo>
                <a:close/>
              </a:path>
              <a:path w="83820" h="81279">
                <a:moveTo>
                  <a:pt x="42671" y="0"/>
                </a:moveTo>
                <a:lnTo>
                  <a:pt x="0" y="0"/>
                </a:lnTo>
                <a:lnTo>
                  <a:pt x="0" y="3048"/>
                </a:lnTo>
                <a:lnTo>
                  <a:pt x="41148" y="3048"/>
                </a:lnTo>
                <a:lnTo>
                  <a:pt x="42671" y="0"/>
                </a:lnTo>
                <a:close/>
              </a:path>
              <a:path w="83820" h="81279">
                <a:moveTo>
                  <a:pt x="83819" y="0"/>
                </a:moveTo>
                <a:lnTo>
                  <a:pt x="57912" y="0"/>
                </a:lnTo>
                <a:lnTo>
                  <a:pt x="56387" y="3048"/>
                </a:lnTo>
                <a:lnTo>
                  <a:pt x="82295" y="3048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960364" y="505510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1336" y="0"/>
                </a:moveTo>
                <a:lnTo>
                  <a:pt x="13715" y="0"/>
                </a:lnTo>
                <a:lnTo>
                  <a:pt x="9144" y="1524"/>
                </a:lnTo>
                <a:lnTo>
                  <a:pt x="3048" y="7620"/>
                </a:lnTo>
                <a:lnTo>
                  <a:pt x="0" y="13716"/>
                </a:lnTo>
                <a:lnTo>
                  <a:pt x="0" y="21336"/>
                </a:lnTo>
                <a:lnTo>
                  <a:pt x="3048" y="24384"/>
                </a:lnTo>
                <a:lnTo>
                  <a:pt x="4572" y="27432"/>
                </a:lnTo>
                <a:lnTo>
                  <a:pt x="7620" y="28956"/>
                </a:lnTo>
                <a:lnTo>
                  <a:pt x="15239" y="28956"/>
                </a:lnTo>
                <a:lnTo>
                  <a:pt x="28956" y="13716"/>
                </a:lnTo>
                <a:lnTo>
                  <a:pt x="28956" y="7620"/>
                </a:lnTo>
                <a:lnTo>
                  <a:pt x="25908" y="4572"/>
                </a:lnTo>
                <a:lnTo>
                  <a:pt x="24384" y="1524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989320" y="4965192"/>
            <a:ext cx="66040" cy="151130"/>
          </a:xfrm>
          <a:custGeom>
            <a:avLst/>
            <a:gdLst/>
            <a:ahLst/>
            <a:cxnLst/>
            <a:rect l="l" t="t" r="r" b="b"/>
            <a:pathLst>
              <a:path w="66039" h="151129">
                <a:moveTo>
                  <a:pt x="30479" y="0"/>
                </a:moveTo>
                <a:lnTo>
                  <a:pt x="30479" y="4572"/>
                </a:lnTo>
                <a:lnTo>
                  <a:pt x="35051" y="6096"/>
                </a:lnTo>
                <a:lnTo>
                  <a:pt x="38100" y="10668"/>
                </a:lnTo>
                <a:lnTo>
                  <a:pt x="42671" y="19812"/>
                </a:lnTo>
                <a:lnTo>
                  <a:pt x="44195" y="27432"/>
                </a:lnTo>
                <a:lnTo>
                  <a:pt x="45719" y="36575"/>
                </a:lnTo>
                <a:lnTo>
                  <a:pt x="45434" y="44029"/>
                </a:lnTo>
                <a:lnTo>
                  <a:pt x="37957" y="87534"/>
                </a:lnTo>
                <a:lnTo>
                  <a:pt x="19812" y="131063"/>
                </a:lnTo>
                <a:lnTo>
                  <a:pt x="0" y="146303"/>
                </a:lnTo>
                <a:lnTo>
                  <a:pt x="0" y="150875"/>
                </a:lnTo>
                <a:lnTo>
                  <a:pt x="39624" y="123444"/>
                </a:lnTo>
                <a:lnTo>
                  <a:pt x="59983" y="88725"/>
                </a:lnTo>
                <a:lnTo>
                  <a:pt x="65436" y="62793"/>
                </a:lnTo>
                <a:lnTo>
                  <a:pt x="65150" y="50101"/>
                </a:lnTo>
                <a:lnTo>
                  <a:pt x="47815" y="10287"/>
                </a:lnTo>
                <a:lnTo>
                  <a:pt x="39933" y="4286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20851" y="5852160"/>
            <a:ext cx="149351" cy="1508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3355" y="5658612"/>
            <a:ext cx="1987295" cy="5196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980944" y="5878068"/>
            <a:ext cx="129539" cy="79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23547" y="5852160"/>
            <a:ext cx="397383" cy="1508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20851" y="6518147"/>
            <a:ext cx="158495" cy="1539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52500" y="6345936"/>
            <a:ext cx="2831591" cy="4770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835907" y="658368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 h="0">
                <a:moveTo>
                  <a:pt x="0" y="0"/>
                </a:moveTo>
                <a:lnTo>
                  <a:pt x="15392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200144" y="6499860"/>
            <a:ext cx="85343" cy="1356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887723" y="637641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45720" y="129539"/>
                </a:moveTo>
                <a:lnTo>
                  <a:pt x="7620" y="129539"/>
                </a:lnTo>
                <a:lnTo>
                  <a:pt x="1524" y="131063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31063"/>
                </a:lnTo>
                <a:lnTo>
                  <a:pt x="45720" y="129539"/>
                </a:lnTo>
                <a:close/>
              </a:path>
              <a:path w="52070" h="134620">
                <a:moveTo>
                  <a:pt x="35051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8287" y="19812"/>
                </a:lnTo>
                <a:lnTo>
                  <a:pt x="18287" y="124967"/>
                </a:lnTo>
                <a:lnTo>
                  <a:pt x="13715" y="129539"/>
                </a:lnTo>
                <a:lnTo>
                  <a:pt x="41148" y="129539"/>
                </a:lnTo>
                <a:lnTo>
                  <a:pt x="39624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3444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348228" y="637641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45720" y="129539"/>
                </a:moveTo>
                <a:lnTo>
                  <a:pt x="9144" y="129539"/>
                </a:lnTo>
                <a:lnTo>
                  <a:pt x="3048" y="131063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31063"/>
                </a:lnTo>
                <a:lnTo>
                  <a:pt x="45720" y="129539"/>
                </a:lnTo>
                <a:close/>
              </a:path>
              <a:path w="52070" h="134620">
                <a:moveTo>
                  <a:pt x="35051" y="15239"/>
                </a:moveTo>
                <a:lnTo>
                  <a:pt x="13716" y="15239"/>
                </a:lnTo>
                <a:lnTo>
                  <a:pt x="18287" y="19812"/>
                </a:lnTo>
                <a:lnTo>
                  <a:pt x="18287" y="24384"/>
                </a:lnTo>
                <a:lnTo>
                  <a:pt x="19812" y="30479"/>
                </a:lnTo>
                <a:lnTo>
                  <a:pt x="19812" y="118872"/>
                </a:lnTo>
                <a:lnTo>
                  <a:pt x="18287" y="123444"/>
                </a:lnTo>
                <a:lnTo>
                  <a:pt x="18287" y="124967"/>
                </a:lnTo>
                <a:lnTo>
                  <a:pt x="16763" y="126491"/>
                </a:lnTo>
                <a:lnTo>
                  <a:pt x="16763" y="128015"/>
                </a:lnTo>
                <a:lnTo>
                  <a:pt x="13716" y="129539"/>
                </a:lnTo>
                <a:lnTo>
                  <a:pt x="41148" y="129539"/>
                </a:lnTo>
                <a:lnTo>
                  <a:pt x="39624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3444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46220" y="656539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046220" y="660120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48100" y="6696456"/>
            <a:ext cx="129539" cy="807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31167" y="6518147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66484" y="0"/>
                </a:moveTo>
                <a:lnTo>
                  <a:pt x="26860" y="27431"/>
                </a:lnTo>
                <a:lnTo>
                  <a:pt x="5643" y="62150"/>
                </a:lnTo>
                <a:lnTo>
                  <a:pt x="0" y="100774"/>
                </a:lnTo>
                <a:lnTo>
                  <a:pt x="1833" y="112609"/>
                </a:lnTo>
                <a:lnTo>
                  <a:pt x="25884" y="146589"/>
                </a:lnTo>
                <a:lnTo>
                  <a:pt x="34480" y="150875"/>
                </a:lnTo>
                <a:lnTo>
                  <a:pt x="36004" y="147827"/>
                </a:lnTo>
                <a:lnTo>
                  <a:pt x="31432" y="144779"/>
                </a:lnTo>
                <a:lnTo>
                  <a:pt x="26860" y="140207"/>
                </a:lnTo>
                <a:lnTo>
                  <a:pt x="22288" y="131063"/>
                </a:lnTo>
                <a:lnTo>
                  <a:pt x="20764" y="123443"/>
                </a:lnTo>
                <a:lnTo>
                  <a:pt x="20764" y="114300"/>
                </a:lnTo>
                <a:lnTo>
                  <a:pt x="20192" y="106846"/>
                </a:lnTo>
                <a:lnTo>
                  <a:pt x="20764" y="98107"/>
                </a:lnTo>
                <a:lnTo>
                  <a:pt x="22478" y="87939"/>
                </a:lnTo>
                <a:lnTo>
                  <a:pt x="25336" y="76200"/>
                </a:lnTo>
                <a:lnTo>
                  <a:pt x="27884" y="63341"/>
                </a:lnTo>
                <a:lnTo>
                  <a:pt x="30860" y="52197"/>
                </a:lnTo>
                <a:lnTo>
                  <a:pt x="34123" y="42767"/>
                </a:lnTo>
                <a:lnTo>
                  <a:pt x="37528" y="35051"/>
                </a:lnTo>
                <a:lnTo>
                  <a:pt x="40576" y="27431"/>
                </a:lnTo>
                <a:lnTo>
                  <a:pt x="45148" y="19812"/>
                </a:lnTo>
                <a:lnTo>
                  <a:pt x="49720" y="15239"/>
                </a:lnTo>
                <a:lnTo>
                  <a:pt x="54292" y="12191"/>
                </a:lnTo>
                <a:lnTo>
                  <a:pt x="58864" y="7619"/>
                </a:lnTo>
                <a:lnTo>
                  <a:pt x="64960" y="4571"/>
                </a:lnTo>
                <a:lnTo>
                  <a:pt x="6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592508" y="6518147"/>
            <a:ext cx="122555" cy="119380"/>
          </a:xfrm>
          <a:custGeom>
            <a:avLst/>
            <a:gdLst/>
            <a:ahLst/>
            <a:cxnLst/>
            <a:rect l="l" t="t" r="r" b="b"/>
            <a:pathLst>
              <a:path w="122554" h="119379">
                <a:moveTo>
                  <a:pt x="84391" y="0"/>
                </a:moveTo>
                <a:lnTo>
                  <a:pt x="76771" y="0"/>
                </a:lnTo>
                <a:lnTo>
                  <a:pt x="68770" y="571"/>
                </a:lnTo>
                <a:lnTo>
                  <a:pt x="29146" y="18097"/>
                </a:lnTo>
                <a:lnTo>
                  <a:pt x="3810" y="54482"/>
                </a:lnTo>
                <a:lnTo>
                  <a:pt x="2095" y="62483"/>
                </a:lnTo>
                <a:lnTo>
                  <a:pt x="404" y="69580"/>
                </a:lnTo>
                <a:lnTo>
                  <a:pt x="14978" y="108156"/>
                </a:lnTo>
                <a:lnTo>
                  <a:pt x="50863" y="118871"/>
                </a:lnTo>
                <a:lnTo>
                  <a:pt x="57697" y="118586"/>
                </a:lnTo>
                <a:lnTo>
                  <a:pt x="83352" y="111251"/>
                </a:lnTo>
                <a:lnTo>
                  <a:pt x="49339" y="111251"/>
                </a:lnTo>
                <a:lnTo>
                  <a:pt x="43243" y="109727"/>
                </a:lnTo>
                <a:lnTo>
                  <a:pt x="34099" y="100583"/>
                </a:lnTo>
                <a:lnTo>
                  <a:pt x="31051" y="94487"/>
                </a:lnTo>
                <a:lnTo>
                  <a:pt x="31051" y="86867"/>
                </a:lnTo>
                <a:lnTo>
                  <a:pt x="30432" y="79986"/>
                </a:lnTo>
                <a:lnTo>
                  <a:pt x="39862" y="36480"/>
                </a:lnTo>
                <a:lnTo>
                  <a:pt x="73723" y="7619"/>
                </a:lnTo>
                <a:lnTo>
                  <a:pt x="105727" y="7619"/>
                </a:lnTo>
                <a:lnTo>
                  <a:pt x="101155" y="6095"/>
                </a:lnTo>
                <a:lnTo>
                  <a:pt x="92011" y="1524"/>
                </a:lnTo>
                <a:lnTo>
                  <a:pt x="84391" y="0"/>
                </a:lnTo>
                <a:close/>
              </a:path>
              <a:path w="122554" h="119379">
                <a:moveTo>
                  <a:pt x="101155" y="89915"/>
                </a:moveTo>
                <a:lnTo>
                  <a:pt x="66103" y="111251"/>
                </a:lnTo>
                <a:lnTo>
                  <a:pt x="83352" y="111251"/>
                </a:lnTo>
                <a:lnTo>
                  <a:pt x="88201" y="108585"/>
                </a:lnTo>
                <a:lnTo>
                  <a:pt x="93916" y="104870"/>
                </a:lnTo>
                <a:lnTo>
                  <a:pt x="99631" y="100583"/>
                </a:lnTo>
                <a:lnTo>
                  <a:pt x="101155" y="89915"/>
                </a:lnTo>
                <a:close/>
              </a:path>
              <a:path w="122554" h="119379">
                <a:moveTo>
                  <a:pt x="105727" y="7619"/>
                </a:moveTo>
                <a:lnTo>
                  <a:pt x="88963" y="7619"/>
                </a:lnTo>
                <a:lnTo>
                  <a:pt x="96583" y="10667"/>
                </a:lnTo>
                <a:lnTo>
                  <a:pt x="107251" y="21335"/>
                </a:lnTo>
                <a:lnTo>
                  <a:pt x="110299" y="28955"/>
                </a:lnTo>
                <a:lnTo>
                  <a:pt x="110299" y="39624"/>
                </a:lnTo>
                <a:lnTo>
                  <a:pt x="113347" y="39624"/>
                </a:lnTo>
                <a:lnTo>
                  <a:pt x="120381" y="9143"/>
                </a:lnTo>
                <a:lnTo>
                  <a:pt x="108775" y="9143"/>
                </a:lnTo>
                <a:lnTo>
                  <a:pt x="105727" y="7619"/>
                </a:lnTo>
                <a:close/>
              </a:path>
              <a:path w="122554" h="119379">
                <a:moveTo>
                  <a:pt x="122491" y="0"/>
                </a:moveTo>
                <a:lnTo>
                  <a:pt x="119443" y="0"/>
                </a:lnTo>
                <a:lnTo>
                  <a:pt x="116395" y="6095"/>
                </a:lnTo>
                <a:lnTo>
                  <a:pt x="114871" y="6095"/>
                </a:lnTo>
                <a:lnTo>
                  <a:pt x="111823" y="9143"/>
                </a:lnTo>
                <a:lnTo>
                  <a:pt x="120381" y="9143"/>
                </a:lnTo>
                <a:lnTo>
                  <a:pt x="122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703546" y="6554723"/>
            <a:ext cx="75565" cy="82550"/>
          </a:xfrm>
          <a:custGeom>
            <a:avLst/>
            <a:gdLst/>
            <a:ahLst/>
            <a:cxnLst/>
            <a:rect l="l" t="t" r="r" b="b"/>
            <a:pathLst>
              <a:path w="75564" h="82550">
                <a:moveTo>
                  <a:pt x="52601" y="0"/>
                </a:moveTo>
                <a:lnTo>
                  <a:pt x="46505" y="0"/>
                </a:lnTo>
                <a:lnTo>
                  <a:pt x="37885" y="619"/>
                </a:lnTo>
                <a:lnTo>
                  <a:pt x="6690" y="25526"/>
                </a:lnTo>
                <a:lnTo>
                  <a:pt x="0" y="48863"/>
                </a:lnTo>
                <a:lnTo>
                  <a:pt x="23" y="56768"/>
                </a:lnTo>
                <a:lnTo>
                  <a:pt x="28217" y="82295"/>
                </a:lnTo>
                <a:lnTo>
                  <a:pt x="37075" y="81438"/>
                </a:lnTo>
                <a:lnTo>
                  <a:pt x="45362" y="78866"/>
                </a:lnTo>
                <a:lnTo>
                  <a:pt x="50162" y="76200"/>
                </a:lnTo>
                <a:lnTo>
                  <a:pt x="25169" y="76200"/>
                </a:lnTo>
                <a:lnTo>
                  <a:pt x="23645" y="73151"/>
                </a:lnTo>
                <a:lnTo>
                  <a:pt x="22121" y="71627"/>
                </a:lnTo>
                <a:lnTo>
                  <a:pt x="22121" y="53339"/>
                </a:lnTo>
                <a:lnTo>
                  <a:pt x="23645" y="47243"/>
                </a:lnTo>
                <a:lnTo>
                  <a:pt x="25693" y="39552"/>
                </a:lnTo>
                <a:lnTo>
                  <a:pt x="27455" y="32575"/>
                </a:lnTo>
                <a:lnTo>
                  <a:pt x="29217" y="26455"/>
                </a:lnTo>
                <a:lnTo>
                  <a:pt x="31265" y="21336"/>
                </a:lnTo>
                <a:lnTo>
                  <a:pt x="32789" y="15239"/>
                </a:lnTo>
                <a:lnTo>
                  <a:pt x="34313" y="10667"/>
                </a:lnTo>
                <a:lnTo>
                  <a:pt x="37361" y="9143"/>
                </a:lnTo>
                <a:lnTo>
                  <a:pt x="40409" y="6095"/>
                </a:lnTo>
                <a:lnTo>
                  <a:pt x="67079" y="6095"/>
                </a:lnTo>
                <a:lnTo>
                  <a:pt x="64793" y="4571"/>
                </a:lnTo>
                <a:lnTo>
                  <a:pt x="58697" y="1524"/>
                </a:lnTo>
                <a:lnTo>
                  <a:pt x="52601" y="0"/>
                </a:lnTo>
                <a:close/>
              </a:path>
              <a:path w="75564" h="82550">
                <a:moveTo>
                  <a:pt x="67079" y="6095"/>
                </a:moveTo>
                <a:lnTo>
                  <a:pt x="49553" y="6095"/>
                </a:lnTo>
                <a:lnTo>
                  <a:pt x="54125" y="10667"/>
                </a:lnTo>
                <a:lnTo>
                  <a:pt x="54089" y="18430"/>
                </a:lnTo>
                <a:lnTo>
                  <a:pt x="52601" y="24383"/>
                </a:lnTo>
                <a:lnTo>
                  <a:pt x="51077" y="35051"/>
                </a:lnTo>
                <a:lnTo>
                  <a:pt x="48815" y="45624"/>
                </a:lnTo>
                <a:lnTo>
                  <a:pt x="34313" y="76200"/>
                </a:lnTo>
                <a:lnTo>
                  <a:pt x="50162" y="76200"/>
                </a:lnTo>
                <a:lnTo>
                  <a:pt x="73937" y="41148"/>
                </a:lnTo>
                <a:lnTo>
                  <a:pt x="75461" y="33527"/>
                </a:lnTo>
                <a:lnTo>
                  <a:pt x="75366" y="25526"/>
                </a:lnTo>
                <a:lnTo>
                  <a:pt x="72413" y="13715"/>
                </a:lnTo>
                <a:lnTo>
                  <a:pt x="69365" y="7619"/>
                </a:lnTo>
                <a:lnTo>
                  <a:pt x="6707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782055" y="6554723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79">
                <a:moveTo>
                  <a:pt x="38100" y="76200"/>
                </a:moveTo>
                <a:lnTo>
                  <a:pt x="4572" y="76200"/>
                </a:lnTo>
                <a:lnTo>
                  <a:pt x="1524" y="77724"/>
                </a:lnTo>
                <a:lnTo>
                  <a:pt x="0" y="80771"/>
                </a:lnTo>
                <a:lnTo>
                  <a:pt x="39624" y="80771"/>
                </a:lnTo>
                <a:lnTo>
                  <a:pt x="41148" y="77724"/>
                </a:lnTo>
                <a:lnTo>
                  <a:pt x="38100" y="76200"/>
                </a:lnTo>
                <a:close/>
              </a:path>
              <a:path w="90170" h="81279">
                <a:moveTo>
                  <a:pt x="82296" y="76200"/>
                </a:moveTo>
                <a:lnTo>
                  <a:pt x="48768" y="76200"/>
                </a:lnTo>
                <a:lnTo>
                  <a:pt x="45720" y="77724"/>
                </a:lnTo>
                <a:lnTo>
                  <a:pt x="45720" y="80771"/>
                </a:lnTo>
                <a:lnTo>
                  <a:pt x="85344" y="80771"/>
                </a:lnTo>
                <a:lnTo>
                  <a:pt x="85344" y="77724"/>
                </a:lnTo>
                <a:lnTo>
                  <a:pt x="82296" y="76200"/>
                </a:lnTo>
                <a:close/>
              </a:path>
              <a:path w="90170" h="81279">
                <a:moveTo>
                  <a:pt x="48768" y="1524"/>
                </a:moveTo>
                <a:lnTo>
                  <a:pt x="16764" y="1524"/>
                </a:lnTo>
                <a:lnTo>
                  <a:pt x="16764" y="4571"/>
                </a:lnTo>
                <a:lnTo>
                  <a:pt x="19812" y="6095"/>
                </a:lnTo>
                <a:lnTo>
                  <a:pt x="21336" y="6095"/>
                </a:lnTo>
                <a:lnTo>
                  <a:pt x="22860" y="7619"/>
                </a:lnTo>
                <a:lnTo>
                  <a:pt x="22860" y="12191"/>
                </a:lnTo>
                <a:lnTo>
                  <a:pt x="21336" y="18287"/>
                </a:lnTo>
                <a:lnTo>
                  <a:pt x="12192" y="62483"/>
                </a:lnTo>
                <a:lnTo>
                  <a:pt x="10668" y="68579"/>
                </a:lnTo>
                <a:lnTo>
                  <a:pt x="10668" y="73151"/>
                </a:lnTo>
                <a:lnTo>
                  <a:pt x="7620" y="76200"/>
                </a:lnTo>
                <a:lnTo>
                  <a:pt x="36576" y="76200"/>
                </a:lnTo>
                <a:lnTo>
                  <a:pt x="35052" y="74675"/>
                </a:lnTo>
                <a:lnTo>
                  <a:pt x="35052" y="68579"/>
                </a:lnTo>
                <a:lnTo>
                  <a:pt x="36576" y="62483"/>
                </a:lnTo>
                <a:lnTo>
                  <a:pt x="44196" y="21336"/>
                </a:lnTo>
                <a:lnTo>
                  <a:pt x="50292" y="13715"/>
                </a:lnTo>
                <a:lnTo>
                  <a:pt x="53340" y="12191"/>
                </a:lnTo>
                <a:lnTo>
                  <a:pt x="47244" y="12191"/>
                </a:lnTo>
                <a:lnTo>
                  <a:pt x="48768" y="1524"/>
                </a:lnTo>
                <a:close/>
              </a:path>
              <a:path w="90170" h="81279">
                <a:moveTo>
                  <a:pt x="88392" y="10667"/>
                </a:moveTo>
                <a:lnTo>
                  <a:pt x="62484" y="10667"/>
                </a:lnTo>
                <a:lnTo>
                  <a:pt x="65532" y="13715"/>
                </a:lnTo>
                <a:lnTo>
                  <a:pt x="65532" y="21336"/>
                </a:lnTo>
                <a:lnTo>
                  <a:pt x="64008" y="28955"/>
                </a:lnTo>
                <a:lnTo>
                  <a:pt x="56388" y="62483"/>
                </a:lnTo>
                <a:lnTo>
                  <a:pt x="54864" y="68579"/>
                </a:lnTo>
                <a:lnTo>
                  <a:pt x="54864" y="71627"/>
                </a:lnTo>
                <a:lnTo>
                  <a:pt x="53340" y="73151"/>
                </a:lnTo>
                <a:lnTo>
                  <a:pt x="51816" y="76200"/>
                </a:lnTo>
                <a:lnTo>
                  <a:pt x="80772" y="76200"/>
                </a:lnTo>
                <a:lnTo>
                  <a:pt x="79248" y="74675"/>
                </a:lnTo>
                <a:lnTo>
                  <a:pt x="79248" y="68579"/>
                </a:lnTo>
                <a:lnTo>
                  <a:pt x="80772" y="62483"/>
                </a:lnTo>
                <a:lnTo>
                  <a:pt x="86868" y="32003"/>
                </a:lnTo>
                <a:lnTo>
                  <a:pt x="88392" y="22859"/>
                </a:lnTo>
                <a:lnTo>
                  <a:pt x="89916" y="16763"/>
                </a:lnTo>
                <a:lnTo>
                  <a:pt x="89916" y="13715"/>
                </a:lnTo>
                <a:lnTo>
                  <a:pt x="88392" y="10667"/>
                </a:lnTo>
                <a:close/>
              </a:path>
              <a:path w="90170" h="81279">
                <a:moveTo>
                  <a:pt x="77724" y="0"/>
                </a:moveTo>
                <a:lnTo>
                  <a:pt x="64008" y="0"/>
                </a:lnTo>
                <a:lnTo>
                  <a:pt x="60960" y="3048"/>
                </a:lnTo>
                <a:lnTo>
                  <a:pt x="56388" y="4571"/>
                </a:lnTo>
                <a:lnTo>
                  <a:pt x="51816" y="7619"/>
                </a:lnTo>
                <a:lnTo>
                  <a:pt x="47244" y="12191"/>
                </a:lnTo>
                <a:lnTo>
                  <a:pt x="53340" y="12191"/>
                </a:lnTo>
                <a:lnTo>
                  <a:pt x="56388" y="10667"/>
                </a:lnTo>
                <a:lnTo>
                  <a:pt x="88392" y="10667"/>
                </a:lnTo>
                <a:lnTo>
                  <a:pt x="86868" y="6095"/>
                </a:lnTo>
                <a:lnTo>
                  <a:pt x="85344" y="3048"/>
                </a:lnTo>
                <a:lnTo>
                  <a:pt x="82296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890259" y="6556247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42672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4571"/>
                </a:lnTo>
                <a:lnTo>
                  <a:pt x="4572" y="4571"/>
                </a:lnTo>
                <a:lnTo>
                  <a:pt x="4572" y="6095"/>
                </a:lnTo>
                <a:lnTo>
                  <a:pt x="6095" y="7619"/>
                </a:lnTo>
                <a:lnTo>
                  <a:pt x="7619" y="12191"/>
                </a:lnTo>
                <a:lnTo>
                  <a:pt x="9143" y="19812"/>
                </a:lnTo>
                <a:lnTo>
                  <a:pt x="22860" y="80771"/>
                </a:lnTo>
                <a:lnTo>
                  <a:pt x="27431" y="80771"/>
                </a:lnTo>
                <a:lnTo>
                  <a:pt x="47243" y="50291"/>
                </a:lnTo>
                <a:lnTo>
                  <a:pt x="41148" y="50291"/>
                </a:lnTo>
                <a:lnTo>
                  <a:pt x="35051" y="21335"/>
                </a:lnTo>
                <a:lnTo>
                  <a:pt x="33527" y="15239"/>
                </a:lnTo>
                <a:lnTo>
                  <a:pt x="32003" y="10667"/>
                </a:lnTo>
                <a:lnTo>
                  <a:pt x="33527" y="9143"/>
                </a:lnTo>
                <a:lnTo>
                  <a:pt x="33527" y="7619"/>
                </a:lnTo>
                <a:lnTo>
                  <a:pt x="36575" y="4571"/>
                </a:lnTo>
                <a:lnTo>
                  <a:pt x="39624" y="3047"/>
                </a:lnTo>
                <a:lnTo>
                  <a:pt x="41148" y="3047"/>
                </a:lnTo>
                <a:lnTo>
                  <a:pt x="42672" y="0"/>
                </a:lnTo>
                <a:close/>
              </a:path>
              <a:path w="83820" h="81279">
                <a:moveTo>
                  <a:pt x="80772" y="3047"/>
                </a:moveTo>
                <a:lnTo>
                  <a:pt x="60960" y="3047"/>
                </a:lnTo>
                <a:lnTo>
                  <a:pt x="62484" y="4571"/>
                </a:lnTo>
                <a:lnTo>
                  <a:pt x="64007" y="4571"/>
                </a:lnTo>
                <a:lnTo>
                  <a:pt x="64007" y="6095"/>
                </a:lnTo>
                <a:lnTo>
                  <a:pt x="65531" y="7619"/>
                </a:lnTo>
                <a:lnTo>
                  <a:pt x="64007" y="9143"/>
                </a:lnTo>
                <a:lnTo>
                  <a:pt x="64007" y="12191"/>
                </a:lnTo>
                <a:lnTo>
                  <a:pt x="60960" y="18287"/>
                </a:lnTo>
                <a:lnTo>
                  <a:pt x="56387" y="24383"/>
                </a:lnTo>
                <a:lnTo>
                  <a:pt x="41148" y="50291"/>
                </a:lnTo>
                <a:lnTo>
                  <a:pt x="47243" y="50291"/>
                </a:lnTo>
                <a:lnTo>
                  <a:pt x="67055" y="19812"/>
                </a:lnTo>
                <a:lnTo>
                  <a:pt x="71627" y="12191"/>
                </a:lnTo>
                <a:lnTo>
                  <a:pt x="74675" y="7619"/>
                </a:lnTo>
                <a:lnTo>
                  <a:pt x="77724" y="4571"/>
                </a:lnTo>
                <a:lnTo>
                  <a:pt x="80772" y="3047"/>
                </a:lnTo>
                <a:close/>
              </a:path>
              <a:path w="83820" h="81279">
                <a:moveTo>
                  <a:pt x="83819" y="0"/>
                </a:moveTo>
                <a:lnTo>
                  <a:pt x="57912" y="0"/>
                </a:lnTo>
                <a:lnTo>
                  <a:pt x="57912" y="3047"/>
                </a:lnTo>
                <a:lnTo>
                  <a:pt x="82295" y="3047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57315" y="6609588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40">
                <a:moveTo>
                  <a:pt x="22860" y="0"/>
                </a:moveTo>
                <a:lnTo>
                  <a:pt x="15239" y="0"/>
                </a:lnTo>
                <a:lnTo>
                  <a:pt x="10668" y="1524"/>
                </a:lnTo>
                <a:lnTo>
                  <a:pt x="7620" y="3048"/>
                </a:lnTo>
                <a:lnTo>
                  <a:pt x="4572" y="6096"/>
                </a:ln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21336"/>
                </a:lnTo>
                <a:lnTo>
                  <a:pt x="6096" y="25908"/>
                </a:lnTo>
                <a:lnTo>
                  <a:pt x="9144" y="27432"/>
                </a:lnTo>
                <a:lnTo>
                  <a:pt x="16763" y="27432"/>
                </a:lnTo>
                <a:lnTo>
                  <a:pt x="19812" y="25908"/>
                </a:lnTo>
                <a:lnTo>
                  <a:pt x="22860" y="22860"/>
                </a:lnTo>
                <a:lnTo>
                  <a:pt x="25908" y="21336"/>
                </a:lnTo>
                <a:lnTo>
                  <a:pt x="28956" y="16764"/>
                </a:lnTo>
                <a:lnTo>
                  <a:pt x="28956" y="13716"/>
                </a:lnTo>
                <a:lnTo>
                  <a:pt x="30480" y="9144"/>
                </a:lnTo>
                <a:lnTo>
                  <a:pt x="27432" y="3048"/>
                </a:lnTo>
                <a:lnTo>
                  <a:pt x="25908" y="1524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986271" y="6518147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32003" y="0"/>
                </a:moveTo>
                <a:lnTo>
                  <a:pt x="30479" y="4571"/>
                </a:lnTo>
                <a:lnTo>
                  <a:pt x="39624" y="10667"/>
                </a:lnTo>
                <a:lnTo>
                  <a:pt x="41148" y="15239"/>
                </a:lnTo>
                <a:lnTo>
                  <a:pt x="44195" y="21335"/>
                </a:lnTo>
                <a:lnTo>
                  <a:pt x="45719" y="27431"/>
                </a:lnTo>
                <a:lnTo>
                  <a:pt x="45719" y="36575"/>
                </a:lnTo>
                <a:lnTo>
                  <a:pt x="46291" y="44267"/>
                </a:lnTo>
                <a:lnTo>
                  <a:pt x="45719" y="53530"/>
                </a:lnTo>
                <a:lnTo>
                  <a:pt x="44005" y="64222"/>
                </a:lnTo>
                <a:lnTo>
                  <a:pt x="41148" y="76200"/>
                </a:lnTo>
                <a:lnTo>
                  <a:pt x="38600" y="88201"/>
                </a:lnTo>
                <a:lnTo>
                  <a:pt x="25907" y="124967"/>
                </a:lnTo>
                <a:lnTo>
                  <a:pt x="7619" y="143255"/>
                </a:lnTo>
                <a:lnTo>
                  <a:pt x="1524" y="147827"/>
                </a:lnTo>
                <a:lnTo>
                  <a:pt x="39624" y="123443"/>
                </a:lnTo>
                <a:lnTo>
                  <a:pt x="60840" y="89368"/>
                </a:lnTo>
                <a:lnTo>
                  <a:pt x="66484" y="50673"/>
                </a:lnTo>
                <a:lnTo>
                  <a:pt x="64650" y="38909"/>
                </a:lnTo>
                <a:lnTo>
                  <a:pt x="60960" y="27431"/>
                </a:lnTo>
                <a:lnTo>
                  <a:pt x="54935" y="18002"/>
                </a:lnTo>
                <a:lnTo>
                  <a:pt x="48196" y="10286"/>
                </a:lnTo>
                <a:lnTo>
                  <a:pt x="40600" y="428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13231" y="7299959"/>
            <a:ext cx="637815" cy="1508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048511" y="7589520"/>
            <a:ext cx="1792224" cy="1554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20851" y="8049768"/>
            <a:ext cx="176784" cy="1554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72311" y="7879080"/>
            <a:ext cx="903732" cy="4770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29458" y="8033004"/>
            <a:ext cx="83746" cy="137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054351" y="8151876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8" y="16763"/>
                </a:moveTo>
                <a:lnTo>
                  <a:pt x="18287" y="16763"/>
                </a:lnTo>
                <a:lnTo>
                  <a:pt x="18287" y="24383"/>
                </a:lnTo>
                <a:lnTo>
                  <a:pt x="16764" y="28956"/>
                </a:lnTo>
                <a:lnTo>
                  <a:pt x="13716" y="33527"/>
                </a:lnTo>
                <a:lnTo>
                  <a:pt x="10668" y="36575"/>
                </a:lnTo>
                <a:lnTo>
                  <a:pt x="6096" y="39624"/>
                </a:lnTo>
                <a:lnTo>
                  <a:pt x="0" y="41147"/>
                </a:lnTo>
                <a:lnTo>
                  <a:pt x="0" y="45719"/>
                </a:lnTo>
                <a:lnTo>
                  <a:pt x="9143" y="42671"/>
                </a:lnTo>
                <a:lnTo>
                  <a:pt x="15240" y="38100"/>
                </a:lnTo>
                <a:lnTo>
                  <a:pt x="24384" y="28956"/>
                </a:lnTo>
                <a:lnTo>
                  <a:pt x="25908" y="22859"/>
                </a:lnTo>
                <a:lnTo>
                  <a:pt x="25908" y="16763"/>
                </a:lnTo>
                <a:close/>
              </a:path>
              <a:path w="26035" h="45720">
                <a:moveTo>
                  <a:pt x="15240" y="0"/>
                </a:moveTo>
                <a:lnTo>
                  <a:pt x="9143" y="0"/>
                </a:lnTo>
                <a:lnTo>
                  <a:pt x="3048" y="3047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6096" y="19812"/>
                </a:lnTo>
                <a:lnTo>
                  <a:pt x="10668" y="19812"/>
                </a:lnTo>
                <a:lnTo>
                  <a:pt x="12192" y="18287"/>
                </a:lnTo>
                <a:lnTo>
                  <a:pt x="15240" y="16763"/>
                </a:lnTo>
                <a:lnTo>
                  <a:pt x="25908" y="16763"/>
                </a:lnTo>
                <a:lnTo>
                  <a:pt x="25908" y="12191"/>
                </a:lnTo>
                <a:lnTo>
                  <a:pt x="24384" y="7619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397251" y="8049768"/>
            <a:ext cx="185928" cy="1554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57855" y="7955280"/>
            <a:ext cx="621792" cy="3261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467100" y="8033004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5" y="131063"/>
                </a:moveTo>
                <a:lnTo>
                  <a:pt x="1524" y="131063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31063"/>
                </a:lnTo>
                <a:close/>
              </a:path>
              <a:path w="52070" h="134620">
                <a:moveTo>
                  <a:pt x="41148" y="129540"/>
                </a:moveTo>
                <a:lnTo>
                  <a:pt x="12191" y="129540"/>
                </a:lnTo>
                <a:lnTo>
                  <a:pt x="7620" y="131063"/>
                </a:lnTo>
                <a:lnTo>
                  <a:pt x="45720" y="131063"/>
                </a:lnTo>
                <a:lnTo>
                  <a:pt x="41148" y="129540"/>
                </a:lnTo>
                <a:close/>
              </a:path>
              <a:path w="52070" h="134620">
                <a:moveTo>
                  <a:pt x="35051" y="15240"/>
                </a:moveTo>
                <a:lnTo>
                  <a:pt x="12191" y="15240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21336"/>
                </a:lnTo>
                <a:lnTo>
                  <a:pt x="18287" y="24384"/>
                </a:lnTo>
                <a:lnTo>
                  <a:pt x="18287" y="123443"/>
                </a:lnTo>
                <a:lnTo>
                  <a:pt x="16763" y="124968"/>
                </a:lnTo>
                <a:lnTo>
                  <a:pt x="16763" y="126492"/>
                </a:lnTo>
                <a:lnTo>
                  <a:pt x="13715" y="129540"/>
                </a:lnTo>
                <a:lnTo>
                  <a:pt x="39624" y="129540"/>
                </a:lnTo>
                <a:lnTo>
                  <a:pt x="36575" y="128016"/>
                </a:lnTo>
                <a:lnTo>
                  <a:pt x="36575" y="126492"/>
                </a:lnTo>
                <a:lnTo>
                  <a:pt x="35051" y="124968"/>
                </a:lnTo>
                <a:lnTo>
                  <a:pt x="35051" y="15240"/>
                </a:lnTo>
                <a:close/>
              </a:path>
              <a:path w="52070" h="134620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0" y="18287"/>
                </a:lnTo>
                <a:lnTo>
                  <a:pt x="4572" y="16763"/>
                </a:lnTo>
                <a:lnTo>
                  <a:pt x="7620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314700" y="809853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314700" y="81351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555491" y="8151876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20">
                <a:moveTo>
                  <a:pt x="24384" y="16763"/>
                </a:moveTo>
                <a:lnTo>
                  <a:pt x="16763" y="16763"/>
                </a:lnTo>
                <a:lnTo>
                  <a:pt x="16763" y="18287"/>
                </a:lnTo>
                <a:lnTo>
                  <a:pt x="18287" y="18287"/>
                </a:lnTo>
                <a:lnTo>
                  <a:pt x="18287" y="24383"/>
                </a:lnTo>
                <a:lnTo>
                  <a:pt x="0" y="41147"/>
                </a:lnTo>
                <a:lnTo>
                  <a:pt x="0" y="45719"/>
                </a:lnTo>
                <a:lnTo>
                  <a:pt x="24384" y="22859"/>
                </a:lnTo>
                <a:lnTo>
                  <a:pt x="24384" y="16763"/>
                </a:lnTo>
                <a:close/>
              </a:path>
              <a:path w="24764" h="45720">
                <a:moveTo>
                  <a:pt x="15240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7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6096" y="19812"/>
                </a:lnTo>
                <a:lnTo>
                  <a:pt x="10668" y="19812"/>
                </a:lnTo>
                <a:lnTo>
                  <a:pt x="10668" y="18287"/>
                </a:lnTo>
                <a:lnTo>
                  <a:pt x="12192" y="18287"/>
                </a:lnTo>
                <a:lnTo>
                  <a:pt x="13716" y="16763"/>
                </a:lnTo>
                <a:lnTo>
                  <a:pt x="24384" y="16763"/>
                </a:lnTo>
                <a:lnTo>
                  <a:pt x="24384" y="7619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811523" y="8049768"/>
            <a:ext cx="176784" cy="1554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062984" y="7955280"/>
            <a:ext cx="661415" cy="3261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10328" y="8033004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6" y="131063"/>
                </a:moveTo>
                <a:lnTo>
                  <a:pt x="3048" y="131063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31063"/>
                </a:lnTo>
                <a:close/>
              </a:path>
              <a:path w="52070" h="134620">
                <a:moveTo>
                  <a:pt x="42672" y="129540"/>
                </a:moveTo>
                <a:lnTo>
                  <a:pt x="13716" y="129540"/>
                </a:lnTo>
                <a:lnTo>
                  <a:pt x="9144" y="131063"/>
                </a:lnTo>
                <a:lnTo>
                  <a:pt x="45720" y="131063"/>
                </a:lnTo>
                <a:lnTo>
                  <a:pt x="42672" y="129540"/>
                </a:lnTo>
                <a:close/>
              </a:path>
              <a:path w="52070" h="134620">
                <a:moveTo>
                  <a:pt x="36575" y="15240"/>
                </a:moveTo>
                <a:lnTo>
                  <a:pt x="13716" y="15240"/>
                </a:lnTo>
                <a:lnTo>
                  <a:pt x="15239" y="16763"/>
                </a:lnTo>
                <a:lnTo>
                  <a:pt x="16763" y="16763"/>
                </a:lnTo>
                <a:lnTo>
                  <a:pt x="18287" y="18287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3"/>
                </a:lnTo>
                <a:lnTo>
                  <a:pt x="18287" y="124968"/>
                </a:lnTo>
                <a:lnTo>
                  <a:pt x="18287" y="126492"/>
                </a:lnTo>
                <a:lnTo>
                  <a:pt x="15239" y="129540"/>
                </a:lnTo>
                <a:lnTo>
                  <a:pt x="41148" y="129540"/>
                </a:lnTo>
                <a:lnTo>
                  <a:pt x="38100" y="128016"/>
                </a:lnTo>
                <a:lnTo>
                  <a:pt x="38100" y="126492"/>
                </a:lnTo>
                <a:lnTo>
                  <a:pt x="36575" y="124968"/>
                </a:lnTo>
                <a:lnTo>
                  <a:pt x="36575" y="15240"/>
                </a:lnTo>
                <a:close/>
              </a:path>
              <a:path w="52070" h="134620">
                <a:moveTo>
                  <a:pt x="36575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40"/>
                </a:lnTo>
                <a:lnTo>
                  <a:pt x="36575" y="15240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759452" y="809853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759452" y="813511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914644" y="8151876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20">
                <a:moveTo>
                  <a:pt x="24383" y="16763"/>
                </a:moveTo>
                <a:lnTo>
                  <a:pt x="16763" y="16763"/>
                </a:lnTo>
                <a:lnTo>
                  <a:pt x="16763" y="18287"/>
                </a:lnTo>
                <a:lnTo>
                  <a:pt x="18287" y="18287"/>
                </a:lnTo>
                <a:lnTo>
                  <a:pt x="18287" y="24383"/>
                </a:lnTo>
                <a:lnTo>
                  <a:pt x="16763" y="28956"/>
                </a:lnTo>
                <a:lnTo>
                  <a:pt x="13715" y="33527"/>
                </a:lnTo>
                <a:lnTo>
                  <a:pt x="9143" y="36575"/>
                </a:lnTo>
                <a:lnTo>
                  <a:pt x="6095" y="39624"/>
                </a:lnTo>
                <a:lnTo>
                  <a:pt x="0" y="41147"/>
                </a:lnTo>
                <a:lnTo>
                  <a:pt x="0" y="45719"/>
                </a:lnTo>
                <a:lnTo>
                  <a:pt x="9143" y="42671"/>
                </a:lnTo>
                <a:lnTo>
                  <a:pt x="15239" y="38100"/>
                </a:lnTo>
                <a:lnTo>
                  <a:pt x="18287" y="33527"/>
                </a:lnTo>
                <a:lnTo>
                  <a:pt x="22859" y="28956"/>
                </a:lnTo>
                <a:lnTo>
                  <a:pt x="24383" y="22859"/>
                </a:lnTo>
                <a:lnTo>
                  <a:pt x="24383" y="16763"/>
                </a:lnTo>
                <a:close/>
              </a:path>
              <a:path w="24764" h="45720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7"/>
                </a:lnTo>
                <a:lnTo>
                  <a:pt x="0" y="4571"/>
                </a:lnTo>
                <a:lnTo>
                  <a:pt x="0" y="15239"/>
                </a:lnTo>
                <a:lnTo>
                  <a:pt x="3047" y="18287"/>
                </a:lnTo>
                <a:lnTo>
                  <a:pt x="6095" y="19812"/>
                </a:lnTo>
                <a:lnTo>
                  <a:pt x="9143" y="19812"/>
                </a:lnTo>
                <a:lnTo>
                  <a:pt x="10667" y="18287"/>
                </a:lnTo>
                <a:lnTo>
                  <a:pt x="12191" y="18287"/>
                </a:lnTo>
                <a:lnTo>
                  <a:pt x="13715" y="16763"/>
                </a:lnTo>
                <a:lnTo>
                  <a:pt x="24383" y="16763"/>
                </a:lnTo>
                <a:lnTo>
                  <a:pt x="24383" y="12191"/>
                </a:lnTo>
                <a:lnTo>
                  <a:pt x="22859" y="7619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731864" y="8029956"/>
            <a:ext cx="149251" cy="1813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369052" y="8029956"/>
            <a:ext cx="55244" cy="181610"/>
          </a:xfrm>
          <a:custGeom>
            <a:avLst/>
            <a:gdLst/>
            <a:ahLst/>
            <a:cxnLst/>
            <a:rect l="l" t="t" r="r" b="b"/>
            <a:pathLst>
              <a:path w="55245" h="181609">
                <a:moveTo>
                  <a:pt x="54863" y="0"/>
                </a:moveTo>
                <a:lnTo>
                  <a:pt x="23574" y="23360"/>
                </a:lnTo>
                <a:lnTo>
                  <a:pt x="4190" y="61341"/>
                </a:lnTo>
                <a:lnTo>
                  <a:pt x="0" y="89916"/>
                </a:lnTo>
                <a:lnTo>
                  <a:pt x="547" y="100179"/>
                </a:lnTo>
                <a:lnTo>
                  <a:pt x="12263" y="139279"/>
                </a:lnTo>
                <a:lnTo>
                  <a:pt x="30480" y="163068"/>
                </a:lnTo>
                <a:lnTo>
                  <a:pt x="35361" y="168282"/>
                </a:lnTo>
                <a:lnTo>
                  <a:pt x="40957" y="172783"/>
                </a:lnTo>
                <a:lnTo>
                  <a:pt x="47410" y="176998"/>
                </a:lnTo>
                <a:lnTo>
                  <a:pt x="54863" y="181356"/>
                </a:lnTo>
                <a:lnTo>
                  <a:pt x="54863" y="176784"/>
                </a:lnTo>
                <a:lnTo>
                  <a:pt x="47244" y="172212"/>
                </a:lnTo>
                <a:lnTo>
                  <a:pt x="38100" y="163068"/>
                </a:lnTo>
                <a:lnTo>
                  <a:pt x="35051" y="158496"/>
                </a:lnTo>
                <a:lnTo>
                  <a:pt x="30480" y="152400"/>
                </a:lnTo>
                <a:lnTo>
                  <a:pt x="28956" y="147828"/>
                </a:lnTo>
                <a:lnTo>
                  <a:pt x="25908" y="141732"/>
                </a:lnTo>
                <a:lnTo>
                  <a:pt x="24384" y="134112"/>
                </a:lnTo>
                <a:lnTo>
                  <a:pt x="22860" y="124968"/>
                </a:lnTo>
                <a:lnTo>
                  <a:pt x="21097" y="116681"/>
                </a:lnTo>
                <a:lnTo>
                  <a:pt x="20193" y="107823"/>
                </a:lnTo>
                <a:lnTo>
                  <a:pt x="19922" y="100179"/>
                </a:lnTo>
                <a:lnTo>
                  <a:pt x="19812" y="88392"/>
                </a:lnTo>
                <a:lnTo>
                  <a:pt x="20073" y="78366"/>
                </a:lnTo>
                <a:lnTo>
                  <a:pt x="27813" y="34671"/>
                </a:lnTo>
                <a:lnTo>
                  <a:pt x="54863" y="3048"/>
                </a:lnTo>
                <a:lnTo>
                  <a:pt x="54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580888" y="8066532"/>
            <a:ext cx="97536" cy="1021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443728" y="8078723"/>
            <a:ext cx="103632" cy="8991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20851" y="8729471"/>
            <a:ext cx="187451" cy="1569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580387" y="879957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 h="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179320" y="8709659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4" h="48895">
                <a:moveTo>
                  <a:pt x="16763" y="47244"/>
                </a:moveTo>
                <a:lnTo>
                  <a:pt x="0" y="47244"/>
                </a:lnTo>
                <a:lnTo>
                  <a:pt x="0" y="48768"/>
                </a:lnTo>
                <a:lnTo>
                  <a:pt x="15240" y="48768"/>
                </a:lnTo>
                <a:lnTo>
                  <a:pt x="16763" y="47244"/>
                </a:lnTo>
                <a:close/>
              </a:path>
              <a:path w="56514" h="48895">
                <a:moveTo>
                  <a:pt x="51816" y="47244"/>
                </a:moveTo>
                <a:lnTo>
                  <a:pt x="28956" y="47244"/>
                </a:lnTo>
                <a:lnTo>
                  <a:pt x="28956" y="48768"/>
                </a:lnTo>
                <a:lnTo>
                  <a:pt x="51816" y="48768"/>
                </a:lnTo>
                <a:lnTo>
                  <a:pt x="51816" y="47244"/>
                </a:lnTo>
                <a:close/>
              </a:path>
              <a:path w="56514" h="48895">
                <a:moveTo>
                  <a:pt x="30480" y="1524"/>
                </a:moveTo>
                <a:lnTo>
                  <a:pt x="13716" y="1524"/>
                </a:lnTo>
                <a:lnTo>
                  <a:pt x="13716" y="3048"/>
                </a:lnTo>
                <a:lnTo>
                  <a:pt x="16763" y="6096"/>
                </a:lnTo>
                <a:lnTo>
                  <a:pt x="18287" y="10668"/>
                </a:lnTo>
                <a:lnTo>
                  <a:pt x="25907" y="24384"/>
                </a:lnTo>
                <a:lnTo>
                  <a:pt x="4572" y="45720"/>
                </a:lnTo>
                <a:lnTo>
                  <a:pt x="3048" y="45720"/>
                </a:lnTo>
                <a:lnTo>
                  <a:pt x="3048" y="47244"/>
                </a:lnTo>
                <a:lnTo>
                  <a:pt x="13716" y="47244"/>
                </a:lnTo>
                <a:lnTo>
                  <a:pt x="12192" y="45720"/>
                </a:lnTo>
                <a:lnTo>
                  <a:pt x="12192" y="42672"/>
                </a:lnTo>
                <a:lnTo>
                  <a:pt x="27431" y="27432"/>
                </a:lnTo>
                <a:lnTo>
                  <a:pt x="37338" y="27432"/>
                </a:lnTo>
                <a:lnTo>
                  <a:pt x="33528" y="19812"/>
                </a:lnTo>
                <a:lnTo>
                  <a:pt x="36576" y="16764"/>
                </a:lnTo>
                <a:lnTo>
                  <a:pt x="32004" y="16764"/>
                </a:lnTo>
                <a:lnTo>
                  <a:pt x="30480" y="10668"/>
                </a:lnTo>
                <a:lnTo>
                  <a:pt x="28956" y="10668"/>
                </a:lnTo>
                <a:lnTo>
                  <a:pt x="28956" y="9144"/>
                </a:lnTo>
                <a:lnTo>
                  <a:pt x="27431" y="6096"/>
                </a:lnTo>
                <a:lnTo>
                  <a:pt x="27431" y="3048"/>
                </a:lnTo>
                <a:lnTo>
                  <a:pt x="28956" y="3048"/>
                </a:lnTo>
                <a:lnTo>
                  <a:pt x="30480" y="1524"/>
                </a:lnTo>
                <a:close/>
              </a:path>
              <a:path w="56514" h="48895">
                <a:moveTo>
                  <a:pt x="37338" y="27432"/>
                </a:moveTo>
                <a:lnTo>
                  <a:pt x="27431" y="27432"/>
                </a:lnTo>
                <a:lnTo>
                  <a:pt x="32004" y="38100"/>
                </a:lnTo>
                <a:lnTo>
                  <a:pt x="35052" y="44196"/>
                </a:lnTo>
                <a:lnTo>
                  <a:pt x="32004" y="47244"/>
                </a:lnTo>
                <a:lnTo>
                  <a:pt x="48768" y="47244"/>
                </a:lnTo>
                <a:lnTo>
                  <a:pt x="47243" y="45720"/>
                </a:lnTo>
                <a:lnTo>
                  <a:pt x="45719" y="45720"/>
                </a:lnTo>
                <a:lnTo>
                  <a:pt x="44196" y="42672"/>
                </a:lnTo>
                <a:lnTo>
                  <a:pt x="42672" y="38100"/>
                </a:lnTo>
                <a:lnTo>
                  <a:pt x="37338" y="27432"/>
                </a:lnTo>
                <a:close/>
              </a:path>
              <a:path w="56514" h="48895">
                <a:moveTo>
                  <a:pt x="53340" y="1524"/>
                </a:moveTo>
                <a:lnTo>
                  <a:pt x="42672" y="1524"/>
                </a:lnTo>
                <a:lnTo>
                  <a:pt x="42672" y="4572"/>
                </a:lnTo>
                <a:lnTo>
                  <a:pt x="41148" y="7620"/>
                </a:lnTo>
                <a:lnTo>
                  <a:pt x="32004" y="16764"/>
                </a:lnTo>
                <a:lnTo>
                  <a:pt x="36576" y="16764"/>
                </a:lnTo>
                <a:lnTo>
                  <a:pt x="42672" y="10668"/>
                </a:lnTo>
                <a:lnTo>
                  <a:pt x="47243" y="7620"/>
                </a:lnTo>
                <a:lnTo>
                  <a:pt x="53340" y="1524"/>
                </a:lnTo>
                <a:close/>
              </a:path>
              <a:path w="56514" h="48895">
                <a:moveTo>
                  <a:pt x="33528" y="0"/>
                </a:moveTo>
                <a:lnTo>
                  <a:pt x="9143" y="0"/>
                </a:lnTo>
                <a:lnTo>
                  <a:pt x="9143" y="1524"/>
                </a:lnTo>
                <a:lnTo>
                  <a:pt x="32004" y="1524"/>
                </a:lnTo>
                <a:lnTo>
                  <a:pt x="33528" y="0"/>
                </a:lnTo>
                <a:close/>
              </a:path>
              <a:path w="56514" h="48895">
                <a:moveTo>
                  <a:pt x="56387" y="0"/>
                </a:moveTo>
                <a:lnTo>
                  <a:pt x="39624" y="0"/>
                </a:lnTo>
                <a:lnTo>
                  <a:pt x="39624" y="1524"/>
                </a:lnTo>
                <a:lnTo>
                  <a:pt x="56387" y="1524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804416" y="8557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3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3" y="51816"/>
                </a:lnTo>
                <a:lnTo>
                  <a:pt x="24383" y="48768"/>
                </a:lnTo>
                <a:close/>
              </a:path>
              <a:path w="53339" h="52070">
                <a:moveTo>
                  <a:pt x="53339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39" y="51816"/>
                </a:lnTo>
                <a:lnTo>
                  <a:pt x="53339" y="48768"/>
                </a:lnTo>
                <a:close/>
              </a:path>
              <a:path w="53339" h="5207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5239" y="7620"/>
                </a:lnTo>
                <a:lnTo>
                  <a:pt x="15239" y="15240"/>
                </a:lnTo>
                <a:lnTo>
                  <a:pt x="13715" y="21336"/>
                </a:lnTo>
                <a:lnTo>
                  <a:pt x="10667" y="39624"/>
                </a:lnTo>
                <a:lnTo>
                  <a:pt x="9143" y="44196"/>
                </a:lnTo>
                <a:lnTo>
                  <a:pt x="7619" y="45720"/>
                </a:lnTo>
                <a:lnTo>
                  <a:pt x="7619" y="47244"/>
                </a:lnTo>
                <a:lnTo>
                  <a:pt x="6095" y="48768"/>
                </a:lnTo>
                <a:lnTo>
                  <a:pt x="18287" y="48768"/>
                </a:lnTo>
                <a:lnTo>
                  <a:pt x="18287" y="39624"/>
                </a:lnTo>
                <a:lnTo>
                  <a:pt x="24383" y="13716"/>
                </a:lnTo>
                <a:lnTo>
                  <a:pt x="27431" y="10668"/>
                </a:lnTo>
                <a:lnTo>
                  <a:pt x="24383" y="10668"/>
                </a:lnTo>
                <a:lnTo>
                  <a:pt x="27431" y="0"/>
                </a:lnTo>
                <a:close/>
              </a:path>
              <a:path w="53339" h="52070">
                <a:moveTo>
                  <a:pt x="53339" y="6096"/>
                </a:moveTo>
                <a:lnTo>
                  <a:pt x="41147" y="6096"/>
                </a:lnTo>
                <a:lnTo>
                  <a:pt x="44195" y="9144"/>
                </a:lnTo>
                <a:lnTo>
                  <a:pt x="44195" y="19812"/>
                </a:lnTo>
                <a:lnTo>
                  <a:pt x="39623" y="39624"/>
                </a:lnTo>
                <a:lnTo>
                  <a:pt x="38100" y="42672"/>
                </a:lnTo>
                <a:lnTo>
                  <a:pt x="38100" y="47244"/>
                </a:lnTo>
                <a:lnTo>
                  <a:pt x="36575" y="47244"/>
                </a:lnTo>
                <a:lnTo>
                  <a:pt x="35051" y="48768"/>
                </a:lnTo>
                <a:lnTo>
                  <a:pt x="48767" y="48768"/>
                </a:lnTo>
                <a:lnTo>
                  <a:pt x="47243" y="47244"/>
                </a:lnTo>
                <a:lnTo>
                  <a:pt x="47243" y="42672"/>
                </a:lnTo>
                <a:lnTo>
                  <a:pt x="48767" y="39624"/>
                </a:lnTo>
                <a:lnTo>
                  <a:pt x="53339" y="18288"/>
                </a:lnTo>
                <a:lnTo>
                  <a:pt x="53339" y="6096"/>
                </a:lnTo>
                <a:close/>
              </a:path>
              <a:path w="53339" h="52070">
                <a:moveTo>
                  <a:pt x="47243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3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5051" y="6096"/>
                </a:lnTo>
                <a:lnTo>
                  <a:pt x="53339" y="6096"/>
                </a:lnTo>
                <a:lnTo>
                  <a:pt x="51815" y="3048"/>
                </a:lnTo>
                <a:lnTo>
                  <a:pt x="50291" y="1524"/>
                </a:lnTo>
                <a:lnTo>
                  <a:pt x="48767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86027" y="8907780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24384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48768"/>
                </a:lnTo>
                <a:close/>
              </a:path>
              <a:path w="53340" h="52070">
                <a:moveTo>
                  <a:pt x="53340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40" y="51816"/>
                </a:lnTo>
                <a:lnTo>
                  <a:pt x="53340" y="48768"/>
                </a:lnTo>
                <a:close/>
              </a:path>
              <a:path w="53340" h="52070">
                <a:moveTo>
                  <a:pt x="27431" y="0"/>
                </a:moveTo>
                <a:lnTo>
                  <a:pt x="24384" y="0"/>
                </a:lnTo>
                <a:lnTo>
                  <a:pt x="7619" y="6096"/>
                </a:lnTo>
                <a:lnTo>
                  <a:pt x="9143" y="7620"/>
                </a:lnTo>
                <a:lnTo>
                  <a:pt x="13715" y="7620"/>
                </a:lnTo>
                <a:lnTo>
                  <a:pt x="15240" y="9143"/>
                </a:lnTo>
                <a:lnTo>
                  <a:pt x="15240" y="15240"/>
                </a:lnTo>
                <a:lnTo>
                  <a:pt x="9143" y="39624"/>
                </a:lnTo>
                <a:lnTo>
                  <a:pt x="9143" y="44196"/>
                </a:lnTo>
                <a:lnTo>
                  <a:pt x="6096" y="47243"/>
                </a:lnTo>
                <a:lnTo>
                  <a:pt x="6096" y="48768"/>
                </a:lnTo>
                <a:lnTo>
                  <a:pt x="18287" y="48768"/>
                </a:lnTo>
                <a:lnTo>
                  <a:pt x="18287" y="45720"/>
                </a:lnTo>
                <a:lnTo>
                  <a:pt x="16763" y="45720"/>
                </a:lnTo>
                <a:lnTo>
                  <a:pt x="18287" y="42672"/>
                </a:lnTo>
                <a:lnTo>
                  <a:pt x="18287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7431" y="0"/>
                </a:lnTo>
                <a:close/>
              </a:path>
              <a:path w="53340" h="52070">
                <a:moveTo>
                  <a:pt x="53340" y="6096"/>
                </a:moveTo>
                <a:lnTo>
                  <a:pt x="41147" y="6096"/>
                </a:lnTo>
                <a:lnTo>
                  <a:pt x="44196" y="9143"/>
                </a:lnTo>
                <a:lnTo>
                  <a:pt x="44196" y="15240"/>
                </a:lnTo>
                <a:lnTo>
                  <a:pt x="42671" y="19812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5720"/>
                </a:lnTo>
                <a:lnTo>
                  <a:pt x="36575" y="45720"/>
                </a:lnTo>
                <a:lnTo>
                  <a:pt x="36575" y="47243"/>
                </a:lnTo>
                <a:lnTo>
                  <a:pt x="35052" y="48768"/>
                </a:lnTo>
                <a:lnTo>
                  <a:pt x="48768" y="48768"/>
                </a:lnTo>
                <a:lnTo>
                  <a:pt x="47243" y="47243"/>
                </a:lnTo>
                <a:lnTo>
                  <a:pt x="47243" y="39624"/>
                </a:lnTo>
                <a:lnTo>
                  <a:pt x="51815" y="18287"/>
                </a:lnTo>
                <a:lnTo>
                  <a:pt x="53340" y="13716"/>
                </a:lnTo>
                <a:lnTo>
                  <a:pt x="53340" y="6096"/>
                </a:lnTo>
                <a:close/>
              </a:path>
              <a:path w="53340" h="52070">
                <a:moveTo>
                  <a:pt x="48768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3"/>
                </a:lnTo>
                <a:lnTo>
                  <a:pt x="33528" y="6096"/>
                </a:lnTo>
                <a:lnTo>
                  <a:pt x="53340" y="6096"/>
                </a:lnTo>
                <a:lnTo>
                  <a:pt x="51815" y="3048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089574" y="8756904"/>
            <a:ext cx="80645" cy="94615"/>
          </a:xfrm>
          <a:custGeom>
            <a:avLst/>
            <a:gdLst/>
            <a:ahLst/>
            <a:cxnLst/>
            <a:rect l="l" t="t" r="r" b="b"/>
            <a:pathLst>
              <a:path w="80644" h="94615">
                <a:moveTo>
                  <a:pt x="62314" y="0"/>
                </a:moveTo>
                <a:lnTo>
                  <a:pt x="53170" y="0"/>
                </a:lnTo>
                <a:lnTo>
                  <a:pt x="44311" y="857"/>
                </a:lnTo>
                <a:lnTo>
                  <a:pt x="8974" y="28384"/>
                </a:lnTo>
                <a:lnTo>
                  <a:pt x="0" y="60793"/>
                </a:lnTo>
                <a:lnTo>
                  <a:pt x="211" y="67246"/>
                </a:lnTo>
                <a:lnTo>
                  <a:pt x="30310" y="94487"/>
                </a:lnTo>
                <a:lnTo>
                  <a:pt x="38025" y="93678"/>
                </a:lnTo>
                <a:lnTo>
                  <a:pt x="63432" y="77724"/>
                </a:lnTo>
                <a:lnTo>
                  <a:pt x="33358" y="77724"/>
                </a:lnTo>
                <a:lnTo>
                  <a:pt x="25738" y="74675"/>
                </a:lnTo>
                <a:lnTo>
                  <a:pt x="21166" y="67056"/>
                </a:lnTo>
                <a:lnTo>
                  <a:pt x="18332" y="60793"/>
                </a:lnTo>
                <a:lnTo>
                  <a:pt x="16784" y="53530"/>
                </a:lnTo>
                <a:lnTo>
                  <a:pt x="16665" y="45410"/>
                </a:lnTo>
                <a:lnTo>
                  <a:pt x="18118" y="36575"/>
                </a:lnTo>
                <a:lnTo>
                  <a:pt x="79078" y="36575"/>
                </a:lnTo>
                <a:lnTo>
                  <a:pt x="80210" y="30480"/>
                </a:lnTo>
                <a:lnTo>
                  <a:pt x="19642" y="30480"/>
                </a:lnTo>
                <a:lnTo>
                  <a:pt x="21166" y="22860"/>
                </a:lnTo>
                <a:lnTo>
                  <a:pt x="34882" y="9143"/>
                </a:lnTo>
                <a:lnTo>
                  <a:pt x="40978" y="7619"/>
                </a:lnTo>
                <a:lnTo>
                  <a:pt x="72677" y="7619"/>
                </a:lnTo>
                <a:lnTo>
                  <a:pt x="69934" y="3048"/>
                </a:lnTo>
                <a:lnTo>
                  <a:pt x="62314" y="0"/>
                </a:lnTo>
                <a:close/>
              </a:path>
              <a:path w="80644" h="94615">
                <a:moveTo>
                  <a:pt x="71458" y="57912"/>
                </a:moveTo>
                <a:lnTo>
                  <a:pt x="66886" y="65531"/>
                </a:lnTo>
                <a:lnTo>
                  <a:pt x="62314" y="70104"/>
                </a:lnTo>
                <a:lnTo>
                  <a:pt x="53170" y="76200"/>
                </a:lnTo>
                <a:lnTo>
                  <a:pt x="47074" y="77724"/>
                </a:lnTo>
                <a:lnTo>
                  <a:pt x="63432" y="77724"/>
                </a:lnTo>
                <a:lnTo>
                  <a:pt x="67838" y="72199"/>
                </a:lnTo>
                <a:lnTo>
                  <a:pt x="71672" y="66032"/>
                </a:lnTo>
                <a:lnTo>
                  <a:pt x="74506" y="59436"/>
                </a:lnTo>
                <a:lnTo>
                  <a:pt x="71458" y="57912"/>
                </a:lnTo>
                <a:close/>
              </a:path>
              <a:path w="80644" h="94615">
                <a:moveTo>
                  <a:pt x="72677" y="7619"/>
                </a:moveTo>
                <a:lnTo>
                  <a:pt x="53170" y="7619"/>
                </a:lnTo>
                <a:lnTo>
                  <a:pt x="54694" y="10668"/>
                </a:lnTo>
                <a:lnTo>
                  <a:pt x="57742" y="12192"/>
                </a:lnTo>
                <a:lnTo>
                  <a:pt x="60790" y="18287"/>
                </a:lnTo>
                <a:lnTo>
                  <a:pt x="60790" y="30480"/>
                </a:lnTo>
                <a:lnTo>
                  <a:pt x="80210" y="30480"/>
                </a:lnTo>
                <a:lnTo>
                  <a:pt x="80506" y="28884"/>
                </a:lnTo>
                <a:lnTo>
                  <a:pt x="80221" y="21907"/>
                </a:lnTo>
                <a:lnTo>
                  <a:pt x="78220" y="15787"/>
                </a:lnTo>
                <a:lnTo>
                  <a:pt x="74506" y="10668"/>
                </a:lnTo>
                <a:lnTo>
                  <a:pt x="7267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592580" y="8909304"/>
            <a:ext cx="96012" cy="914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601724" y="8636508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5344"/>
                </a:moveTo>
                <a:lnTo>
                  <a:pt x="1523" y="85344"/>
                </a:lnTo>
                <a:lnTo>
                  <a:pt x="0" y="88392"/>
                </a:lnTo>
                <a:lnTo>
                  <a:pt x="28956" y="88392"/>
                </a:lnTo>
                <a:lnTo>
                  <a:pt x="28956" y="85344"/>
                </a:lnTo>
                <a:close/>
              </a:path>
              <a:path w="102235" h="88900">
                <a:moveTo>
                  <a:pt x="94487" y="85344"/>
                </a:moveTo>
                <a:lnTo>
                  <a:pt x="51815" y="85344"/>
                </a:lnTo>
                <a:lnTo>
                  <a:pt x="51815" y="88392"/>
                </a:lnTo>
                <a:lnTo>
                  <a:pt x="92963" y="88392"/>
                </a:lnTo>
                <a:lnTo>
                  <a:pt x="94487" y="85344"/>
                </a:lnTo>
                <a:close/>
              </a:path>
              <a:path w="102235" h="88900">
                <a:moveTo>
                  <a:pt x="56387" y="3048"/>
                </a:moveTo>
                <a:lnTo>
                  <a:pt x="21335" y="3048"/>
                </a:lnTo>
                <a:lnTo>
                  <a:pt x="24383" y="4572"/>
                </a:lnTo>
                <a:lnTo>
                  <a:pt x="25907" y="6096"/>
                </a:lnTo>
                <a:lnTo>
                  <a:pt x="28956" y="7620"/>
                </a:lnTo>
                <a:lnTo>
                  <a:pt x="32003" y="12192"/>
                </a:lnTo>
                <a:lnTo>
                  <a:pt x="35051" y="19812"/>
                </a:lnTo>
                <a:lnTo>
                  <a:pt x="47243" y="44196"/>
                </a:lnTo>
                <a:lnTo>
                  <a:pt x="10667" y="80772"/>
                </a:lnTo>
                <a:lnTo>
                  <a:pt x="7619" y="82296"/>
                </a:lnTo>
                <a:lnTo>
                  <a:pt x="6095" y="83820"/>
                </a:lnTo>
                <a:lnTo>
                  <a:pt x="3047" y="85344"/>
                </a:lnTo>
                <a:lnTo>
                  <a:pt x="27431" y="85344"/>
                </a:lnTo>
                <a:lnTo>
                  <a:pt x="24383" y="83820"/>
                </a:lnTo>
                <a:lnTo>
                  <a:pt x="24383" y="82296"/>
                </a:lnTo>
                <a:lnTo>
                  <a:pt x="22859" y="82296"/>
                </a:lnTo>
                <a:lnTo>
                  <a:pt x="21335" y="80772"/>
                </a:lnTo>
                <a:lnTo>
                  <a:pt x="22859" y="79248"/>
                </a:lnTo>
                <a:lnTo>
                  <a:pt x="22859" y="77724"/>
                </a:lnTo>
                <a:lnTo>
                  <a:pt x="25907" y="74676"/>
                </a:lnTo>
                <a:lnTo>
                  <a:pt x="30480" y="68580"/>
                </a:lnTo>
                <a:lnTo>
                  <a:pt x="48768" y="48768"/>
                </a:lnTo>
                <a:lnTo>
                  <a:pt x="66765" y="48768"/>
                </a:lnTo>
                <a:lnTo>
                  <a:pt x="60959" y="36576"/>
                </a:lnTo>
                <a:lnTo>
                  <a:pt x="67055" y="30480"/>
                </a:lnTo>
                <a:lnTo>
                  <a:pt x="59436" y="30480"/>
                </a:lnTo>
                <a:lnTo>
                  <a:pt x="54863" y="19812"/>
                </a:lnTo>
                <a:lnTo>
                  <a:pt x="53339" y="18288"/>
                </a:lnTo>
                <a:lnTo>
                  <a:pt x="53339" y="16764"/>
                </a:lnTo>
                <a:lnTo>
                  <a:pt x="51815" y="15240"/>
                </a:lnTo>
                <a:lnTo>
                  <a:pt x="50292" y="12192"/>
                </a:lnTo>
                <a:lnTo>
                  <a:pt x="50292" y="7620"/>
                </a:lnTo>
                <a:lnTo>
                  <a:pt x="53339" y="4572"/>
                </a:lnTo>
                <a:lnTo>
                  <a:pt x="54863" y="4572"/>
                </a:lnTo>
                <a:lnTo>
                  <a:pt x="56387" y="3048"/>
                </a:lnTo>
                <a:close/>
              </a:path>
              <a:path w="102235" h="88900">
                <a:moveTo>
                  <a:pt x="66765" y="48768"/>
                </a:moveTo>
                <a:lnTo>
                  <a:pt x="48768" y="48768"/>
                </a:lnTo>
                <a:lnTo>
                  <a:pt x="57912" y="68580"/>
                </a:lnTo>
                <a:lnTo>
                  <a:pt x="62483" y="77724"/>
                </a:lnTo>
                <a:lnTo>
                  <a:pt x="62483" y="79248"/>
                </a:lnTo>
                <a:lnTo>
                  <a:pt x="60959" y="80772"/>
                </a:lnTo>
                <a:lnTo>
                  <a:pt x="60959" y="82296"/>
                </a:lnTo>
                <a:lnTo>
                  <a:pt x="59436" y="82296"/>
                </a:lnTo>
                <a:lnTo>
                  <a:pt x="57912" y="83820"/>
                </a:lnTo>
                <a:lnTo>
                  <a:pt x="54863" y="85344"/>
                </a:lnTo>
                <a:lnTo>
                  <a:pt x="89915" y="85344"/>
                </a:lnTo>
                <a:lnTo>
                  <a:pt x="86868" y="83820"/>
                </a:lnTo>
                <a:lnTo>
                  <a:pt x="83819" y="80772"/>
                </a:lnTo>
                <a:lnTo>
                  <a:pt x="80771" y="76200"/>
                </a:lnTo>
                <a:lnTo>
                  <a:pt x="76200" y="68580"/>
                </a:lnTo>
                <a:lnTo>
                  <a:pt x="66765" y="48768"/>
                </a:lnTo>
                <a:close/>
              </a:path>
              <a:path w="102235" h="88900">
                <a:moveTo>
                  <a:pt x="102107" y="0"/>
                </a:moveTo>
                <a:lnTo>
                  <a:pt x="73151" y="0"/>
                </a:lnTo>
                <a:lnTo>
                  <a:pt x="71627" y="3048"/>
                </a:lnTo>
                <a:lnTo>
                  <a:pt x="74675" y="3048"/>
                </a:lnTo>
                <a:lnTo>
                  <a:pt x="77724" y="6096"/>
                </a:lnTo>
                <a:lnTo>
                  <a:pt x="77724" y="10668"/>
                </a:lnTo>
                <a:lnTo>
                  <a:pt x="68580" y="19812"/>
                </a:lnTo>
                <a:lnTo>
                  <a:pt x="59436" y="30480"/>
                </a:lnTo>
                <a:lnTo>
                  <a:pt x="67055" y="30480"/>
                </a:lnTo>
                <a:lnTo>
                  <a:pt x="83819" y="13716"/>
                </a:lnTo>
                <a:lnTo>
                  <a:pt x="89915" y="9144"/>
                </a:lnTo>
                <a:lnTo>
                  <a:pt x="92963" y="6096"/>
                </a:lnTo>
                <a:lnTo>
                  <a:pt x="96012" y="4572"/>
                </a:lnTo>
                <a:lnTo>
                  <a:pt x="99059" y="4572"/>
                </a:lnTo>
                <a:lnTo>
                  <a:pt x="102107" y="3048"/>
                </a:lnTo>
                <a:lnTo>
                  <a:pt x="102107" y="0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3" y="3048"/>
                </a:lnTo>
                <a:lnTo>
                  <a:pt x="59436" y="3048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927860" y="877976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927860" y="881557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780794" y="868680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708404" y="8837676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7723" y="0"/>
                </a:moveTo>
                <a:lnTo>
                  <a:pt x="68579" y="0"/>
                </a:lnTo>
                <a:lnTo>
                  <a:pt x="68579" y="53339"/>
                </a:lnTo>
                <a:lnTo>
                  <a:pt x="68023" y="65150"/>
                </a:lnTo>
                <a:lnTo>
                  <a:pt x="60959" y="105156"/>
                </a:lnTo>
                <a:lnTo>
                  <a:pt x="48315" y="142446"/>
                </a:lnTo>
                <a:lnTo>
                  <a:pt x="23621" y="176212"/>
                </a:lnTo>
                <a:lnTo>
                  <a:pt x="0" y="196595"/>
                </a:lnTo>
                <a:lnTo>
                  <a:pt x="1523" y="199644"/>
                </a:lnTo>
                <a:lnTo>
                  <a:pt x="33623" y="177260"/>
                </a:lnTo>
                <a:lnTo>
                  <a:pt x="58745" y="142732"/>
                </a:lnTo>
                <a:lnTo>
                  <a:pt x="73223" y="94869"/>
                </a:lnTo>
                <a:lnTo>
                  <a:pt x="77611" y="53339"/>
                </a:lnTo>
                <a:lnTo>
                  <a:pt x="77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708404" y="8560308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1523" y="0"/>
                </a:moveTo>
                <a:lnTo>
                  <a:pt x="0" y="1524"/>
                </a:lnTo>
                <a:lnTo>
                  <a:pt x="9977" y="9786"/>
                </a:lnTo>
                <a:lnTo>
                  <a:pt x="19240" y="18478"/>
                </a:lnTo>
                <a:lnTo>
                  <a:pt x="50101" y="60007"/>
                </a:lnTo>
                <a:lnTo>
                  <a:pt x="63436" y="101727"/>
                </a:lnTo>
                <a:lnTo>
                  <a:pt x="68579" y="146304"/>
                </a:lnTo>
                <a:lnTo>
                  <a:pt x="68579" y="199644"/>
                </a:lnTo>
                <a:lnTo>
                  <a:pt x="77723" y="199644"/>
                </a:lnTo>
                <a:lnTo>
                  <a:pt x="77666" y="146304"/>
                </a:lnTo>
                <a:lnTo>
                  <a:pt x="72580" y="101322"/>
                </a:lnTo>
                <a:lnTo>
                  <a:pt x="58483" y="56959"/>
                </a:lnTo>
                <a:lnTo>
                  <a:pt x="33242" y="21431"/>
                </a:lnTo>
                <a:lnTo>
                  <a:pt x="12668" y="5429"/>
                </a:lnTo>
                <a:lnTo>
                  <a:pt x="1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248917" y="868680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245108" y="8837676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9143" y="0"/>
                </a:moveTo>
                <a:lnTo>
                  <a:pt x="0" y="0"/>
                </a:lnTo>
                <a:lnTo>
                  <a:pt x="64" y="53339"/>
                </a:lnTo>
                <a:lnTo>
                  <a:pt x="3857" y="97012"/>
                </a:lnTo>
                <a:lnTo>
                  <a:pt x="18859" y="142494"/>
                </a:lnTo>
                <a:lnTo>
                  <a:pt x="42981" y="177355"/>
                </a:lnTo>
                <a:lnTo>
                  <a:pt x="76200" y="199644"/>
                </a:lnTo>
                <a:lnTo>
                  <a:pt x="77723" y="196595"/>
                </a:lnTo>
                <a:lnTo>
                  <a:pt x="66865" y="188571"/>
                </a:lnTo>
                <a:lnTo>
                  <a:pt x="57149" y="180403"/>
                </a:lnTo>
                <a:lnTo>
                  <a:pt x="27241" y="139064"/>
                </a:lnTo>
                <a:lnTo>
                  <a:pt x="13644" y="97917"/>
                </a:lnTo>
                <a:lnTo>
                  <a:pt x="9143" y="5333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245108" y="8560308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6200" y="0"/>
                </a:moveTo>
                <a:lnTo>
                  <a:pt x="42733" y="22479"/>
                </a:lnTo>
                <a:lnTo>
                  <a:pt x="18954" y="56697"/>
                </a:lnTo>
                <a:lnTo>
                  <a:pt x="3214" y="104536"/>
                </a:lnTo>
                <a:lnTo>
                  <a:pt x="32" y="146304"/>
                </a:lnTo>
                <a:lnTo>
                  <a:pt x="0" y="199644"/>
                </a:lnTo>
                <a:lnTo>
                  <a:pt x="9143" y="199644"/>
                </a:lnTo>
                <a:lnTo>
                  <a:pt x="9143" y="146304"/>
                </a:lnTo>
                <a:lnTo>
                  <a:pt x="9453" y="134350"/>
                </a:lnTo>
                <a:lnTo>
                  <a:pt x="15239" y="94488"/>
                </a:lnTo>
                <a:lnTo>
                  <a:pt x="28741" y="56554"/>
                </a:lnTo>
                <a:lnTo>
                  <a:pt x="53530" y="22479"/>
                </a:lnTo>
                <a:lnTo>
                  <a:pt x="77723" y="1524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34083" y="87980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84375" y="8746235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4">
                <a:moveTo>
                  <a:pt x="0" y="102108"/>
                </a:move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53667" y="8907780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40385" y="30480"/>
                </a:moveTo>
                <a:lnTo>
                  <a:pt x="36575" y="30480"/>
                </a:lnTo>
                <a:lnTo>
                  <a:pt x="41147" y="35052"/>
                </a:lnTo>
                <a:lnTo>
                  <a:pt x="42671" y="39624"/>
                </a:lnTo>
                <a:lnTo>
                  <a:pt x="45719" y="41148"/>
                </a:lnTo>
                <a:lnTo>
                  <a:pt x="48768" y="44196"/>
                </a:lnTo>
                <a:lnTo>
                  <a:pt x="51815" y="45720"/>
                </a:lnTo>
                <a:lnTo>
                  <a:pt x="59435" y="45720"/>
                </a:lnTo>
                <a:lnTo>
                  <a:pt x="68579" y="39624"/>
                </a:lnTo>
                <a:lnTo>
                  <a:pt x="48768" y="39624"/>
                </a:lnTo>
                <a:lnTo>
                  <a:pt x="41147" y="32004"/>
                </a:lnTo>
                <a:lnTo>
                  <a:pt x="40385" y="30480"/>
                </a:lnTo>
                <a:close/>
              </a:path>
              <a:path w="74930" h="45720">
                <a:moveTo>
                  <a:pt x="22859" y="3048"/>
                </a:moveTo>
                <a:lnTo>
                  <a:pt x="13715" y="3048"/>
                </a:lnTo>
                <a:lnTo>
                  <a:pt x="9143" y="4572"/>
                </a:lnTo>
                <a:lnTo>
                  <a:pt x="6095" y="7620"/>
                </a:lnTo>
                <a:lnTo>
                  <a:pt x="0" y="16764"/>
                </a:lnTo>
                <a:lnTo>
                  <a:pt x="0" y="28956"/>
                </a:lnTo>
                <a:lnTo>
                  <a:pt x="3047" y="33528"/>
                </a:lnTo>
                <a:lnTo>
                  <a:pt x="6095" y="36575"/>
                </a:lnTo>
                <a:lnTo>
                  <a:pt x="9143" y="41148"/>
                </a:lnTo>
                <a:lnTo>
                  <a:pt x="13715" y="42672"/>
                </a:lnTo>
                <a:lnTo>
                  <a:pt x="22859" y="42672"/>
                </a:lnTo>
                <a:lnTo>
                  <a:pt x="32003" y="38100"/>
                </a:lnTo>
                <a:lnTo>
                  <a:pt x="13715" y="38100"/>
                </a:lnTo>
                <a:lnTo>
                  <a:pt x="10668" y="36575"/>
                </a:lnTo>
                <a:lnTo>
                  <a:pt x="4571" y="30480"/>
                </a:lnTo>
                <a:lnTo>
                  <a:pt x="3047" y="27431"/>
                </a:lnTo>
                <a:lnTo>
                  <a:pt x="3047" y="18287"/>
                </a:lnTo>
                <a:lnTo>
                  <a:pt x="4571" y="13716"/>
                </a:lnTo>
                <a:lnTo>
                  <a:pt x="7619" y="12192"/>
                </a:lnTo>
                <a:lnTo>
                  <a:pt x="10668" y="9143"/>
                </a:lnTo>
                <a:lnTo>
                  <a:pt x="13715" y="7620"/>
                </a:lnTo>
                <a:lnTo>
                  <a:pt x="28447" y="7620"/>
                </a:lnTo>
                <a:lnTo>
                  <a:pt x="27431" y="6096"/>
                </a:lnTo>
                <a:lnTo>
                  <a:pt x="25907" y="4572"/>
                </a:lnTo>
                <a:lnTo>
                  <a:pt x="22859" y="3048"/>
                </a:lnTo>
                <a:close/>
              </a:path>
              <a:path w="74930" h="45720">
                <a:moveTo>
                  <a:pt x="67055" y="4572"/>
                </a:moveTo>
                <a:lnTo>
                  <a:pt x="59435" y="4572"/>
                </a:lnTo>
                <a:lnTo>
                  <a:pt x="62484" y="6096"/>
                </a:lnTo>
                <a:lnTo>
                  <a:pt x="67056" y="9143"/>
                </a:lnTo>
                <a:lnTo>
                  <a:pt x="70103" y="12192"/>
                </a:lnTo>
                <a:lnTo>
                  <a:pt x="71628" y="16764"/>
                </a:lnTo>
                <a:lnTo>
                  <a:pt x="71628" y="27431"/>
                </a:lnTo>
                <a:lnTo>
                  <a:pt x="70103" y="32004"/>
                </a:lnTo>
                <a:lnTo>
                  <a:pt x="64007" y="38100"/>
                </a:lnTo>
                <a:lnTo>
                  <a:pt x="59435" y="39624"/>
                </a:lnTo>
                <a:lnTo>
                  <a:pt x="68579" y="39624"/>
                </a:lnTo>
                <a:lnTo>
                  <a:pt x="71628" y="35052"/>
                </a:lnTo>
                <a:lnTo>
                  <a:pt x="74675" y="28956"/>
                </a:lnTo>
                <a:lnTo>
                  <a:pt x="74675" y="15240"/>
                </a:lnTo>
                <a:lnTo>
                  <a:pt x="68579" y="6096"/>
                </a:lnTo>
                <a:lnTo>
                  <a:pt x="67055" y="4572"/>
                </a:lnTo>
                <a:close/>
              </a:path>
              <a:path w="74930" h="45720">
                <a:moveTo>
                  <a:pt x="28447" y="7620"/>
                </a:moveTo>
                <a:lnTo>
                  <a:pt x="19812" y="7620"/>
                </a:lnTo>
                <a:lnTo>
                  <a:pt x="25907" y="10668"/>
                </a:lnTo>
                <a:lnTo>
                  <a:pt x="30479" y="15240"/>
                </a:lnTo>
                <a:lnTo>
                  <a:pt x="32003" y="19812"/>
                </a:lnTo>
                <a:lnTo>
                  <a:pt x="28956" y="27431"/>
                </a:lnTo>
                <a:lnTo>
                  <a:pt x="27431" y="32004"/>
                </a:lnTo>
                <a:lnTo>
                  <a:pt x="22859" y="36575"/>
                </a:lnTo>
                <a:lnTo>
                  <a:pt x="19812" y="38100"/>
                </a:lnTo>
                <a:lnTo>
                  <a:pt x="32003" y="38100"/>
                </a:lnTo>
                <a:lnTo>
                  <a:pt x="35051" y="35052"/>
                </a:lnTo>
                <a:lnTo>
                  <a:pt x="36575" y="30480"/>
                </a:lnTo>
                <a:lnTo>
                  <a:pt x="40385" y="30480"/>
                </a:lnTo>
                <a:lnTo>
                  <a:pt x="38100" y="25908"/>
                </a:lnTo>
                <a:lnTo>
                  <a:pt x="41147" y="18287"/>
                </a:lnTo>
                <a:lnTo>
                  <a:pt x="42163" y="15240"/>
                </a:lnTo>
                <a:lnTo>
                  <a:pt x="33528" y="15240"/>
                </a:lnTo>
                <a:lnTo>
                  <a:pt x="28447" y="7620"/>
                </a:lnTo>
                <a:close/>
              </a:path>
              <a:path w="74930" h="45720">
                <a:moveTo>
                  <a:pt x="59435" y="0"/>
                </a:moveTo>
                <a:lnTo>
                  <a:pt x="48768" y="0"/>
                </a:lnTo>
                <a:lnTo>
                  <a:pt x="44195" y="1524"/>
                </a:lnTo>
                <a:lnTo>
                  <a:pt x="41147" y="3048"/>
                </a:lnTo>
                <a:lnTo>
                  <a:pt x="35051" y="9143"/>
                </a:lnTo>
                <a:lnTo>
                  <a:pt x="33528" y="15240"/>
                </a:lnTo>
                <a:lnTo>
                  <a:pt x="42163" y="15240"/>
                </a:lnTo>
                <a:lnTo>
                  <a:pt x="42671" y="13716"/>
                </a:lnTo>
                <a:lnTo>
                  <a:pt x="44195" y="12192"/>
                </a:lnTo>
                <a:lnTo>
                  <a:pt x="45719" y="9143"/>
                </a:lnTo>
                <a:lnTo>
                  <a:pt x="48768" y="6096"/>
                </a:lnTo>
                <a:lnTo>
                  <a:pt x="51815" y="4572"/>
                </a:lnTo>
                <a:lnTo>
                  <a:pt x="67055" y="4572"/>
                </a:lnTo>
                <a:lnTo>
                  <a:pt x="64007" y="1524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45463" y="8903208"/>
            <a:ext cx="102235" cy="58419"/>
          </a:xfrm>
          <a:custGeom>
            <a:avLst/>
            <a:gdLst/>
            <a:ahLst/>
            <a:cxnLst/>
            <a:rect l="l" t="t" r="r" b="b"/>
            <a:pathLst>
              <a:path w="102234" h="58420">
                <a:moveTo>
                  <a:pt x="70104" y="0"/>
                </a:moveTo>
                <a:lnTo>
                  <a:pt x="67056" y="0"/>
                </a:lnTo>
                <a:lnTo>
                  <a:pt x="70104" y="9144"/>
                </a:lnTo>
                <a:lnTo>
                  <a:pt x="73152" y="12192"/>
                </a:lnTo>
                <a:lnTo>
                  <a:pt x="74676" y="15240"/>
                </a:lnTo>
                <a:lnTo>
                  <a:pt x="77724" y="19812"/>
                </a:lnTo>
                <a:lnTo>
                  <a:pt x="83820" y="25908"/>
                </a:lnTo>
                <a:lnTo>
                  <a:pt x="0" y="25908"/>
                </a:lnTo>
                <a:lnTo>
                  <a:pt x="0" y="32004"/>
                </a:lnTo>
                <a:lnTo>
                  <a:pt x="83820" y="32004"/>
                </a:lnTo>
                <a:lnTo>
                  <a:pt x="74676" y="41148"/>
                </a:lnTo>
                <a:lnTo>
                  <a:pt x="73152" y="44196"/>
                </a:lnTo>
                <a:lnTo>
                  <a:pt x="70104" y="48768"/>
                </a:lnTo>
                <a:lnTo>
                  <a:pt x="68580" y="51816"/>
                </a:lnTo>
                <a:lnTo>
                  <a:pt x="67056" y="57912"/>
                </a:lnTo>
                <a:lnTo>
                  <a:pt x="70104" y="57912"/>
                </a:lnTo>
                <a:lnTo>
                  <a:pt x="74676" y="51816"/>
                </a:lnTo>
                <a:lnTo>
                  <a:pt x="80772" y="47244"/>
                </a:lnTo>
                <a:lnTo>
                  <a:pt x="85344" y="41148"/>
                </a:lnTo>
                <a:lnTo>
                  <a:pt x="91440" y="36576"/>
                </a:lnTo>
                <a:lnTo>
                  <a:pt x="97536" y="33528"/>
                </a:lnTo>
                <a:lnTo>
                  <a:pt x="102108" y="30480"/>
                </a:lnTo>
                <a:lnTo>
                  <a:pt x="102108" y="27432"/>
                </a:lnTo>
                <a:lnTo>
                  <a:pt x="97536" y="25908"/>
                </a:lnTo>
                <a:lnTo>
                  <a:pt x="92964" y="21336"/>
                </a:lnTo>
                <a:lnTo>
                  <a:pt x="86868" y="16764"/>
                </a:lnTo>
                <a:lnTo>
                  <a:pt x="80772" y="10668"/>
                </a:lnTo>
                <a:lnTo>
                  <a:pt x="74676" y="6096"/>
                </a:lnTo>
                <a:lnTo>
                  <a:pt x="70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336547" y="8714232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31064"/>
                </a:moveTo>
                <a:lnTo>
                  <a:pt x="1524" y="131064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31064"/>
                </a:lnTo>
                <a:close/>
              </a:path>
              <a:path w="52069" h="134620">
                <a:moveTo>
                  <a:pt x="41148" y="129540"/>
                </a:moveTo>
                <a:lnTo>
                  <a:pt x="12192" y="129540"/>
                </a:lnTo>
                <a:lnTo>
                  <a:pt x="7620" y="131064"/>
                </a:lnTo>
                <a:lnTo>
                  <a:pt x="45720" y="131064"/>
                </a:lnTo>
                <a:lnTo>
                  <a:pt x="41148" y="129540"/>
                </a:lnTo>
                <a:close/>
              </a:path>
              <a:path w="52069" h="134620">
                <a:moveTo>
                  <a:pt x="35052" y="16764"/>
                </a:moveTo>
                <a:lnTo>
                  <a:pt x="13715" y="16764"/>
                </a:lnTo>
                <a:lnTo>
                  <a:pt x="15240" y="18288"/>
                </a:lnTo>
                <a:lnTo>
                  <a:pt x="16764" y="18288"/>
                </a:lnTo>
                <a:lnTo>
                  <a:pt x="16764" y="19812"/>
                </a:lnTo>
                <a:lnTo>
                  <a:pt x="18288" y="22860"/>
                </a:lnTo>
                <a:lnTo>
                  <a:pt x="18288" y="124968"/>
                </a:lnTo>
                <a:lnTo>
                  <a:pt x="13715" y="129540"/>
                </a:lnTo>
                <a:lnTo>
                  <a:pt x="39624" y="129540"/>
                </a:lnTo>
                <a:lnTo>
                  <a:pt x="35052" y="124968"/>
                </a:lnTo>
                <a:lnTo>
                  <a:pt x="35052" y="16764"/>
                </a:lnTo>
                <a:close/>
              </a:path>
              <a:path w="52069" h="134620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9812"/>
                </a:lnTo>
                <a:lnTo>
                  <a:pt x="6096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81455" y="8711184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59">
                <a:moveTo>
                  <a:pt x="45719" y="134112"/>
                </a:moveTo>
                <a:lnTo>
                  <a:pt x="1524" y="134112"/>
                </a:lnTo>
                <a:lnTo>
                  <a:pt x="1524" y="137160"/>
                </a:lnTo>
                <a:lnTo>
                  <a:pt x="45719" y="137160"/>
                </a:lnTo>
                <a:lnTo>
                  <a:pt x="45719" y="134112"/>
                </a:lnTo>
                <a:close/>
              </a:path>
              <a:path w="45719" h="137159">
                <a:moveTo>
                  <a:pt x="38100" y="132588"/>
                </a:moveTo>
                <a:lnTo>
                  <a:pt x="9143" y="132588"/>
                </a:lnTo>
                <a:lnTo>
                  <a:pt x="6096" y="134112"/>
                </a:lnTo>
                <a:lnTo>
                  <a:pt x="41147" y="134112"/>
                </a:lnTo>
                <a:lnTo>
                  <a:pt x="38100" y="132588"/>
                </a:lnTo>
                <a:close/>
              </a:path>
              <a:path w="45719" h="137159">
                <a:moveTo>
                  <a:pt x="30480" y="12192"/>
                </a:moveTo>
                <a:lnTo>
                  <a:pt x="9143" y="12192"/>
                </a:lnTo>
                <a:lnTo>
                  <a:pt x="10668" y="13716"/>
                </a:lnTo>
                <a:lnTo>
                  <a:pt x="12191" y="13716"/>
                </a:lnTo>
                <a:lnTo>
                  <a:pt x="13715" y="15240"/>
                </a:lnTo>
                <a:lnTo>
                  <a:pt x="13715" y="18288"/>
                </a:lnTo>
                <a:lnTo>
                  <a:pt x="15240" y="21336"/>
                </a:lnTo>
                <a:lnTo>
                  <a:pt x="15240" y="126492"/>
                </a:lnTo>
                <a:lnTo>
                  <a:pt x="12191" y="129540"/>
                </a:lnTo>
                <a:lnTo>
                  <a:pt x="12191" y="131064"/>
                </a:lnTo>
                <a:lnTo>
                  <a:pt x="10668" y="132588"/>
                </a:lnTo>
                <a:lnTo>
                  <a:pt x="36575" y="132588"/>
                </a:lnTo>
                <a:lnTo>
                  <a:pt x="33528" y="131064"/>
                </a:lnTo>
                <a:lnTo>
                  <a:pt x="33528" y="129540"/>
                </a:lnTo>
                <a:lnTo>
                  <a:pt x="32003" y="128016"/>
                </a:lnTo>
                <a:lnTo>
                  <a:pt x="32003" y="126492"/>
                </a:lnTo>
                <a:lnTo>
                  <a:pt x="30480" y="121920"/>
                </a:lnTo>
                <a:lnTo>
                  <a:pt x="30480" y="12192"/>
                </a:lnTo>
                <a:close/>
              </a:path>
              <a:path w="45719" h="137159">
                <a:moveTo>
                  <a:pt x="30480" y="0"/>
                </a:moveTo>
                <a:lnTo>
                  <a:pt x="25907" y="0"/>
                </a:lnTo>
                <a:lnTo>
                  <a:pt x="0" y="10668"/>
                </a:lnTo>
                <a:lnTo>
                  <a:pt x="1524" y="13716"/>
                </a:lnTo>
                <a:lnTo>
                  <a:pt x="4571" y="13716"/>
                </a:lnTo>
                <a:lnTo>
                  <a:pt x="6096" y="12192"/>
                </a:lnTo>
                <a:lnTo>
                  <a:pt x="30480" y="12192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36319" y="8711184"/>
            <a:ext cx="44450" cy="137160"/>
          </a:xfrm>
          <a:custGeom>
            <a:avLst/>
            <a:gdLst/>
            <a:ahLst/>
            <a:cxnLst/>
            <a:rect l="l" t="t" r="r" b="b"/>
            <a:pathLst>
              <a:path w="44450" h="137159">
                <a:moveTo>
                  <a:pt x="25908" y="0"/>
                </a:moveTo>
                <a:lnTo>
                  <a:pt x="19812" y="0"/>
                </a:lnTo>
                <a:lnTo>
                  <a:pt x="16764" y="3048"/>
                </a:lnTo>
                <a:lnTo>
                  <a:pt x="13716" y="4572"/>
                </a:lnTo>
                <a:lnTo>
                  <a:pt x="13716" y="15240"/>
                </a:lnTo>
                <a:lnTo>
                  <a:pt x="16764" y="16764"/>
                </a:lnTo>
                <a:lnTo>
                  <a:pt x="19812" y="19812"/>
                </a:lnTo>
                <a:lnTo>
                  <a:pt x="25908" y="19812"/>
                </a:lnTo>
                <a:lnTo>
                  <a:pt x="27432" y="18288"/>
                </a:lnTo>
                <a:lnTo>
                  <a:pt x="30480" y="16764"/>
                </a:lnTo>
                <a:lnTo>
                  <a:pt x="32004" y="15240"/>
                </a:lnTo>
                <a:lnTo>
                  <a:pt x="33528" y="12192"/>
                </a:lnTo>
                <a:lnTo>
                  <a:pt x="33528" y="7620"/>
                </a:lnTo>
                <a:lnTo>
                  <a:pt x="32004" y="4572"/>
                </a:lnTo>
                <a:lnTo>
                  <a:pt x="30480" y="3048"/>
                </a:lnTo>
                <a:lnTo>
                  <a:pt x="27432" y="1524"/>
                </a:lnTo>
                <a:lnTo>
                  <a:pt x="25908" y="0"/>
                </a:lnTo>
                <a:close/>
              </a:path>
              <a:path w="44450" h="137159">
                <a:moveTo>
                  <a:pt x="44196" y="134112"/>
                </a:moveTo>
                <a:lnTo>
                  <a:pt x="1524" y="134112"/>
                </a:lnTo>
                <a:lnTo>
                  <a:pt x="1524" y="137160"/>
                </a:lnTo>
                <a:lnTo>
                  <a:pt x="44196" y="137160"/>
                </a:lnTo>
                <a:lnTo>
                  <a:pt x="44196" y="134112"/>
                </a:lnTo>
                <a:close/>
              </a:path>
              <a:path w="44450" h="137159">
                <a:moveTo>
                  <a:pt x="38100" y="132588"/>
                </a:moveTo>
                <a:lnTo>
                  <a:pt x="9143" y="132588"/>
                </a:lnTo>
                <a:lnTo>
                  <a:pt x="6096" y="134112"/>
                </a:lnTo>
                <a:lnTo>
                  <a:pt x="39624" y="134112"/>
                </a:lnTo>
                <a:lnTo>
                  <a:pt x="38100" y="132588"/>
                </a:lnTo>
                <a:close/>
              </a:path>
              <a:path w="44450" h="137159">
                <a:moveTo>
                  <a:pt x="30480" y="59436"/>
                </a:moveTo>
                <a:lnTo>
                  <a:pt x="10668" y="59436"/>
                </a:lnTo>
                <a:lnTo>
                  <a:pt x="12192" y="60960"/>
                </a:lnTo>
                <a:lnTo>
                  <a:pt x="13716" y="60960"/>
                </a:lnTo>
                <a:lnTo>
                  <a:pt x="13716" y="64008"/>
                </a:lnTo>
                <a:lnTo>
                  <a:pt x="15240" y="67056"/>
                </a:lnTo>
                <a:lnTo>
                  <a:pt x="15240" y="126492"/>
                </a:lnTo>
                <a:lnTo>
                  <a:pt x="12192" y="129540"/>
                </a:lnTo>
                <a:lnTo>
                  <a:pt x="12192" y="131064"/>
                </a:lnTo>
                <a:lnTo>
                  <a:pt x="10668" y="132588"/>
                </a:lnTo>
                <a:lnTo>
                  <a:pt x="36576" y="132588"/>
                </a:lnTo>
                <a:lnTo>
                  <a:pt x="33528" y="131064"/>
                </a:lnTo>
                <a:lnTo>
                  <a:pt x="33528" y="129540"/>
                </a:lnTo>
                <a:lnTo>
                  <a:pt x="32004" y="128016"/>
                </a:lnTo>
                <a:lnTo>
                  <a:pt x="32004" y="126492"/>
                </a:lnTo>
                <a:lnTo>
                  <a:pt x="30480" y="121920"/>
                </a:lnTo>
                <a:lnTo>
                  <a:pt x="30480" y="59436"/>
                </a:lnTo>
                <a:close/>
              </a:path>
              <a:path w="44450" h="137159">
                <a:moveTo>
                  <a:pt x="30480" y="45720"/>
                </a:moveTo>
                <a:lnTo>
                  <a:pt x="27432" y="45720"/>
                </a:lnTo>
                <a:lnTo>
                  <a:pt x="0" y="56388"/>
                </a:lnTo>
                <a:lnTo>
                  <a:pt x="1524" y="60960"/>
                </a:lnTo>
                <a:lnTo>
                  <a:pt x="4571" y="59436"/>
                </a:lnTo>
                <a:lnTo>
                  <a:pt x="30480" y="59436"/>
                </a:lnTo>
                <a:lnTo>
                  <a:pt x="3048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86611" y="8756904"/>
            <a:ext cx="152400" cy="91440"/>
          </a:xfrm>
          <a:custGeom>
            <a:avLst/>
            <a:gdLst/>
            <a:ahLst/>
            <a:cxnLst/>
            <a:rect l="l" t="t" r="r" b="b"/>
            <a:pathLst>
              <a:path w="152400" h="91440">
                <a:moveTo>
                  <a:pt x="45719" y="88392"/>
                </a:moveTo>
                <a:lnTo>
                  <a:pt x="1524" y="88392"/>
                </a:lnTo>
                <a:lnTo>
                  <a:pt x="1524" y="91440"/>
                </a:lnTo>
                <a:lnTo>
                  <a:pt x="45719" y="91440"/>
                </a:lnTo>
                <a:lnTo>
                  <a:pt x="45719" y="88392"/>
                </a:lnTo>
                <a:close/>
              </a:path>
              <a:path w="152400" h="91440">
                <a:moveTo>
                  <a:pt x="99059" y="88392"/>
                </a:moveTo>
                <a:lnTo>
                  <a:pt x="54863" y="88392"/>
                </a:lnTo>
                <a:lnTo>
                  <a:pt x="54863" y="91440"/>
                </a:lnTo>
                <a:lnTo>
                  <a:pt x="99059" y="91440"/>
                </a:lnTo>
                <a:lnTo>
                  <a:pt x="99059" y="88392"/>
                </a:lnTo>
                <a:close/>
              </a:path>
              <a:path w="152400" h="91440">
                <a:moveTo>
                  <a:pt x="152400" y="88392"/>
                </a:moveTo>
                <a:lnTo>
                  <a:pt x="108203" y="88392"/>
                </a:lnTo>
                <a:lnTo>
                  <a:pt x="108203" y="91440"/>
                </a:lnTo>
                <a:lnTo>
                  <a:pt x="152400" y="91440"/>
                </a:lnTo>
                <a:lnTo>
                  <a:pt x="152400" y="88392"/>
                </a:lnTo>
                <a:close/>
              </a:path>
              <a:path w="152400" h="91440">
                <a:moveTo>
                  <a:pt x="38100" y="86868"/>
                </a:moveTo>
                <a:lnTo>
                  <a:pt x="9143" y="86868"/>
                </a:lnTo>
                <a:lnTo>
                  <a:pt x="6096" y="88392"/>
                </a:lnTo>
                <a:lnTo>
                  <a:pt x="41147" y="88392"/>
                </a:lnTo>
                <a:lnTo>
                  <a:pt x="38100" y="86868"/>
                </a:lnTo>
                <a:close/>
              </a:path>
              <a:path w="152400" h="91440">
                <a:moveTo>
                  <a:pt x="91440" y="86868"/>
                </a:moveTo>
                <a:lnTo>
                  <a:pt x="62484" y="86868"/>
                </a:lnTo>
                <a:lnTo>
                  <a:pt x="59435" y="88392"/>
                </a:lnTo>
                <a:lnTo>
                  <a:pt x="94487" y="88392"/>
                </a:lnTo>
                <a:lnTo>
                  <a:pt x="91440" y="86868"/>
                </a:lnTo>
                <a:close/>
              </a:path>
              <a:path w="152400" h="91440">
                <a:moveTo>
                  <a:pt x="134620" y="12192"/>
                </a:moveTo>
                <a:lnTo>
                  <a:pt x="112775" y="12192"/>
                </a:lnTo>
                <a:lnTo>
                  <a:pt x="117347" y="13716"/>
                </a:lnTo>
                <a:lnTo>
                  <a:pt x="120396" y="18287"/>
                </a:lnTo>
                <a:lnTo>
                  <a:pt x="121919" y="21336"/>
                </a:lnTo>
                <a:lnTo>
                  <a:pt x="121919" y="82296"/>
                </a:lnTo>
                <a:lnTo>
                  <a:pt x="120396" y="85343"/>
                </a:lnTo>
                <a:lnTo>
                  <a:pt x="118872" y="85343"/>
                </a:lnTo>
                <a:lnTo>
                  <a:pt x="117347" y="86868"/>
                </a:lnTo>
                <a:lnTo>
                  <a:pt x="114300" y="88392"/>
                </a:lnTo>
                <a:lnTo>
                  <a:pt x="147828" y="88392"/>
                </a:lnTo>
                <a:lnTo>
                  <a:pt x="144779" y="86868"/>
                </a:lnTo>
                <a:lnTo>
                  <a:pt x="143256" y="86868"/>
                </a:lnTo>
                <a:lnTo>
                  <a:pt x="140207" y="83819"/>
                </a:lnTo>
                <a:lnTo>
                  <a:pt x="140207" y="82296"/>
                </a:lnTo>
                <a:lnTo>
                  <a:pt x="138684" y="80772"/>
                </a:lnTo>
                <a:lnTo>
                  <a:pt x="138684" y="25907"/>
                </a:lnTo>
                <a:lnTo>
                  <a:pt x="137159" y="19812"/>
                </a:lnTo>
                <a:lnTo>
                  <a:pt x="134620" y="12192"/>
                </a:lnTo>
                <a:close/>
              </a:path>
              <a:path w="152400" h="91440">
                <a:moveTo>
                  <a:pt x="32003" y="13716"/>
                </a:moveTo>
                <a:lnTo>
                  <a:pt x="12191" y="13716"/>
                </a:lnTo>
                <a:lnTo>
                  <a:pt x="12191" y="15240"/>
                </a:lnTo>
                <a:lnTo>
                  <a:pt x="13715" y="15240"/>
                </a:lnTo>
                <a:lnTo>
                  <a:pt x="13715" y="16763"/>
                </a:lnTo>
                <a:lnTo>
                  <a:pt x="15240" y="18287"/>
                </a:lnTo>
                <a:lnTo>
                  <a:pt x="15240" y="80772"/>
                </a:lnTo>
                <a:lnTo>
                  <a:pt x="13715" y="82296"/>
                </a:lnTo>
                <a:lnTo>
                  <a:pt x="13715" y="83819"/>
                </a:lnTo>
                <a:lnTo>
                  <a:pt x="10668" y="86868"/>
                </a:lnTo>
                <a:lnTo>
                  <a:pt x="36575" y="86868"/>
                </a:lnTo>
                <a:lnTo>
                  <a:pt x="32003" y="82296"/>
                </a:lnTo>
                <a:lnTo>
                  <a:pt x="32003" y="24384"/>
                </a:lnTo>
                <a:lnTo>
                  <a:pt x="35051" y="19812"/>
                </a:lnTo>
                <a:lnTo>
                  <a:pt x="32003" y="19812"/>
                </a:lnTo>
                <a:lnTo>
                  <a:pt x="32003" y="13716"/>
                </a:lnTo>
                <a:close/>
              </a:path>
              <a:path w="152400" h="91440">
                <a:moveTo>
                  <a:pt x="81787" y="12192"/>
                </a:moveTo>
                <a:lnTo>
                  <a:pt x="59435" y="12192"/>
                </a:lnTo>
                <a:lnTo>
                  <a:pt x="62484" y="13716"/>
                </a:lnTo>
                <a:lnTo>
                  <a:pt x="65531" y="18287"/>
                </a:lnTo>
                <a:lnTo>
                  <a:pt x="68579" y="21336"/>
                </a:lnTo>
                <a:lnTo>
                  <a:pt x="68579" y="83819"/>
                </a:lnTo>
                <a:lnTo>
                  <a:pt x="65531" y="86868"/>
                </a:lnTo>
                <a:lnTo>
                  <a:pt x="89915" y="86868"/>
                </a:lnTo>
                <a:lnTo>
                  <a:pt x="85343" y="82296"/>
                </a:lnTo>
                <a:lnTo>
                  <a:pt x="85343" y="24384"/>
                </a:lnTo>
                <a:lnTo>
                  <a:pt x="89915" y="19812"/>
                </a:lnTo>
                <a:lnTo>
                  <a:pt x="83819" y="19812"/>
                </a:lnTo>
                <a:lnTo>
                  <a:pt x="82296" y="13716"/>
                </a:lnTo>
                <a:lnTo>
                  <a:pt x="81787" y="12192"/>
                </a:lnTo>
                <a:close/>
              </a:path>
              <a:path w="152400" h="91440">
                <a:moveTo>
                  <a:pt x="67056" y="0"/>
                </a:moveTo>
                <a:lnTo>
                  <a:pt x="59435" y="0"/>
                </a:lnTo>
                <a:lnTo>
                  <a:pt x="54863" y="1524"/>
                </a:lnTo>
                <a:lnTo>
                  <a:pt x="42671" y="7619"/>
                </a:lnTo>
                <a:lnTo>
                  <a:pt x="38100" y="12192"/>
                </a:lnTo>
                <a:lnTo>
                  <a:pt x="32003" y="19812"/>
                </a:lnTo>
                <a:lnTo>
                  <a:pt x="35051" y="19812"/>
                </a:lnTo>
                <a:lnTo>
                  <a:pt x="38100" y="16763"/>
                </a:lnTo>
                <a:lnTo>
                  <a:pt x="44196" y="15240"/>
                </a:lnTo>
                <a:lnTo>
                  <a:pt x="47243" y="12192"/>
                </a:lnTo>
                <a:lnTo>
                  <a:pt x="81787" y="12192"/>
                </a:lnTo>
                <a:lnTo>
                  <a:pt x="80772" y="9143"/>
                </a:lnTo>
                <a:lnTo>
                  <a:pt x="76200" y="4572"/>
                </a:lnTo>
                <a:lnTo>
                  <a:pt x="71628" y="1524"/>
                </a:lnTo>
                <a:lnTo>
                  <a:pt x="67056" y="0"/>
                </a:lnTo>
                <a:close/>
              </a:path>
              <a:path w="152400" h="91440">
                <a:moveTo>
                  <a:pt x="120396" y="0"/>
                </a:moveTo>
                <a:lnTo>
                  <a:pt x="109728" y="0"/>
                </a:lnTo>
                <a:lnTo>
                  <a:pt x="105156" y="1524"/>
                </a:lnTo>
                <a:lnTo>
                  <a:pt x="100584" y="4572"/>
                </a:lnTo>
                <a:lnTo>
                  <a:pt x="96012" y="6096"/>
                </a:lnTo>
                <a:lnTo>
                  <a:pt x="91440" y="12192"/>
                </a:lnTo>
                <a:lnTo>
                  <a:pt x="83819" y="19812"/>
                </a:lnTo>
                <a:lnTo>
                  <a:pt x="89915" y="19812"/>
                </a:lnTo>
                <a:lnTo>
                  <a:pt x="94487" y="16763"/>
                </a:lnTo>
                <a:lnTo>
                  <a:pt x="97535" y="15240"/>
                </a:lnTo>
                <a:lnTo>
                  <a:pt x="100584" y="12192"/>
                </a:lnTo>
                <a:lnTo>
                  <a:pt x="134620" y="12192"/>
                </a:lnTo>
                <a:lnTo>
                  <a:pt x="134112" y="10668"/>
                </a:lnTo>
                <a:lnTo>
                  <a:pt x="131063" y="6096"/>
                </a:lnTo>
                <a:lnTo>
                  <a:pt x="128015" y="4572"/>
                </a:lnTo>
                <a:lnTo>
                  <a:pt x="123443" y="1524"/>
                </a:lnTo>
                <a:lnTo>
                  <a:pt x="120396" y="0"/>
                </a:lnTo>
                <a:close/>
              </a:path>
              <a:path w="152400" h="91440">
                <a:moveTo>
                  <a:pt x="32003" y="0"/>
                </a:moveTo>
                <a:lnTo>
                  <a:pt x="27431" y="0"/>
                </a:lnTo>
                <a:lnTo>
                  <a:pt x="0" y="10668"/>
                </a:lnTo>
                <a:lnTo>
                  <a:pt x="1524" y="15240"/>
                </a:lnTo>
                <a:lnTo>
                  <a:pt x="4571" y="13716"/>
                </a:lnTo>
                <a:lnTo>
                  <a:pt x="32003" y="1371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566416" y="8729471"/>
            <a:ext cx="297179" cy="1569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42844" y="8763000"/>
            <a:ext cx="83819" cy="8686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60192" y="8729471"/>
            <a:ext cx="88391" cy="1569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808476" y="8729471"/>
            <a:ext cx="176784" cy="1569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61459" y="8540496"/>
            <a:ext cx="804672" cy="51815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920996" y="8715756"/>
            <a:ext cx="83819" cy="13563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340096" y="8729471"/>
            <a:ext cx="297179" cy="1569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716523" y="8763000"/>
            <a:ext cx="83820" cy="8686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833871" y="8729471"/>
            <a:ext cx="45720" cy="157480"/>
          </a:xfrm>
          <a:custGeom>
            <a:avLst/>
            <a:gdLst/>
            <a:ahLst/>
            <a:cxnLst/>
            <a:rect l="l" t="t" r="r" b="b"/>
            <a:pathLst>
              <a:path w="45720" h="157479">
                <a:moveTo>
                  <a:pt x="0" y="0"/>
                </a:moveTo>
                <a:lnTo>
                  <a:pt x="0" y="3047"/>
                </a:lnTo>
                <a:lnTo>
                  <a:pt x="6095" y="7619"/>
                </a:lnTo>
                <a:lnTo>
                  <a:pt x="10667" y="12191"/>
                </a:lnTo>
                <a:lnTo>
                  <a:pt x="13715" y="16763"/>
                </a:lnTo>
                <a:lnTo>
                  <a:pt x="16763" y="19811"/>
                </a:lnTo>
                <a:lnTo>
                  <a:pt x="19812" y="24383"/>
                </a:lnTo>
                <a:lnTo>
                  <a:pt x="21336" y="28955"/>
                </a:lnTo>
                <a:lnTo>
                  <a:pt x="24383" y="33527"/>
                </a:lnTo>
                <a:lnTo>
                  <a:pt x="25907" y="39623"/>
                </a:lnTo>
                <a:lnTo>
                  <a:pt x="30479" y="80771"/>
                </a:lnTo>
                <a:lnTo>
                  <a:pt x="30218" y="88772"/>
                </a:lnTo>
                <a:lnTo>
                  <a:pt x="19931" y="132064"/>
                </a:lnTo>
                <a:lnTo>
                  <a:pt x="16763" y="137159"/>
                </a:lnTo>
                <a:lnTo>
                  <a:pt x="12191" y="144779"/>
                </a:lnTo>
                <a:lnTo>
                  <a:pt x="0" y="153923"/>
                </a:lnTo>
                <a:lnTo>
                  <a:pt x="0" y="156971"/>
                </a:lnTo>
                <a:lnTo>
                  <a:pt x="33527" y="124967"/>
                </a:lnTo>
                <a:lnTo>
                  <a:pt x="45719" y="77723"/>
                </a:lnTo>
                <a:lnTo>
                  <a:pt x="45410" y="68841"/>
                </a:lnTo>
                <a:lnTo>
                  <a:pt x="31623" y="28574"/>
                </a:lnTo>
                <a:lnTo>
                  <a:pt x="5691" y="34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774180" y="9732264"/>
            <a:ext cx="65531" cy="9905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02563" y="1171956"/>
            <a:ext cx="6163310" cy="277495"/>
          </a:xfrm>
          <a:custGeom>
            <a:avLst/>
            <a:gdLst/>
            <a:ahLst/>
            <a:cxnLst/>
            <a:rect l="l" t="t" r="r" b="b"/>
            <a:pathLst>
              <a:path w="6163309" h="277494">
                <a:moveTo>
                  <a:pt x="0" y="277368"/>
                </a:moveTo>
                <a:lnTo>
                  <a:pt x="6163056" y="277368"/>
                </a:lnTo>
                <a:lnTo>
                  <a:pt x="6163056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7962" y="1213104"/>
            <a:ext cx="1909413" cy="1173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156959" y="1214628"/>
            <a:ext cx="406908" cy="914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606635" y="1213104"/>
            <a:ext cx="223932" cy="929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02563" y="1319784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 h="0">
                <a:moveTo>
                  <a:pt x="0" y="0"/>
                </a:moveTo>
                <a:lnTo>
                  <a:pt x="6123431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15567" y="949452"/>
            <a:ext cx="5428615" cy="218440"/>
          </a:xfrm>
          <a:custGeom>
            <a:avLst/>
            <a:gdLst/>
            <a:ahLst/>
            <a:cxnLst/>
            <a:rect l="l" t="t" r="r" b="b"/>
            <a:pathLst>
              <a:path w="5428615" h="218440">
                <a:moveTo>
                  <a:pt x="0" y="217931"/>
                </a:moveTo>
                <a:lnTo>
                  <a:pt x="5428487" y="217931"/>
                </a:lnTo>
                <a:lnTo>
                  <a:pt x="5428487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09472" y="944880"/>
            <a:ext cx="5440680" cy="228600"/>
          </a:xfrm>
          <a:custGeom>
            <a:avLst/>
            <a:gdLst/>
            <a:ahLst/>
            <a:cxnLst/>
            <a:rect l="l" t="t" r="r" b="b"/>
            <a:pathLst>
              <a:path w="5440680" h="228600">
                <a:moveTo>
                  <a:pt x="0" y="228599"/>
                </a:moveTo>
                <a:lnTo>
                  <a:pt x="5440679" y="228599"/>
                </a:lnTo>
                <a:lnTo>
                  <a:pt x="544067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114044" y="1001268"/>
            <a:ext cx="1380744" cy="1371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76" y="1639824"/>
            <a:ext cx="97790" cy="119380"/>
          </a:xfrm>
          <a:custGeom>
            <a:avLst/>
            <a:gdLst/>
            <a:ahLst/>
            <a:cxnLst/>
            <a:rect l="l" t="t" r="r" b="b"/>
            <a:pathLst>
              <a:path w="97790" h="119380">
                <a:moveTo>
                  <a:pt x="12192" y="74675"/>
                </a:moveTo>
                <a:lnTo>
                  <a:pt x="9143" y="74675"/>
                </a:lnTo>
                <a:lnTo>
                  <a:pt x="0" y="118872"/>
                </a:lnTo>
                <a:lnTo>
                  <a:pt x="3047" y="118872"/>
                </a:lnTo>
                <a:lnTo>
                  <a:pt x="4571" y="115824"/>
                </a:lnTo>
                <a:lnTo>
                  <a:pt x="7619" y="112775"/>
                </a:lnTo>
                <a:lnTo>
                  <a:pt x="10667" y="112775"/>
                </a:lnTo>
                <a:lnTo>
                  <a:pt x="12192" y="111251"/>
                </a:lnTo>
                <a:lnTo>
                  <a:pt x="29717" y="111251"/>
                </a:lnTo>
                <a:lnTo>
                  <a:pt x="12739" y="83272"/>
                </a:lnTo>
                <a:lnTo>
                  <a:pt x="12192" y="74675"/>
                </a:lnTo>
                <a:close/>
              </a:path>
              <a:path w="97790" h="119380">
                <a:moveTo>
                  <a:pt x="70103" y="0"/>
                </a:moveTo>
                <a:lnTo>
                  <a:pt x="60959" y="0"/>
                </a:lnTo>
                <a:lnTo>
                  <a:pt x="53244" y="571"/>
                </a:lnTo>
                <a:lnTo>
                  <a:pt x="20026" y="25431"/>
                </a:lnTo>
                <a:lnTo>
                  <a:pt x="18287" y="32003"/>
                </a:lnTo>
                <a:lnTo>
                  <a:pt x="16764" y="36575"/>
                </a:lnTo>
                <a:lnTo>
                  <a:pt x="16764" y="42672"/>
                </a:lnTo>
                <a:lnTo>
                  <a:pt x="18287" y="47244"/>
                </a:lnTo>
                <a:lnTo>
                  <a:pt x="53339" y="74675"/>
                </a:lnTo>
                <a:lnTo>
                  <a:pt x="57911" y="77724"/>
                </a:lnTo>
                <a:lnTo>
                  <a:pt x="59436" y="80772"/>
                </a:lnTo>
                <a:lnTo>
                  <a:pt x="62483" y="82296"/>
                </a:lnTo>
                <a:lnTo>
                  <a:pt x="65531" y="88392"/>
                </a:lnTo>
                <a:lnTo>
                  <a:pt x="65531" y="96011"/>
                </a:lnTo>
                <a:lnTo>
                  <a:pt x="64007" y="100583"/>
                </a:lnTo>
                <a:lnTo>
                  <a:pt x="53339" y="111251"/>
                </a:lnTo>
                <a:lnTo>
                  <a:pt x="47243" y="112775"/>
                </a:lnTo>
                <a:lnTo>
                  <a:pt x="19811" y="112775"/>
                </a:lnTo>
                <a:lnTo>
                  <a:pt x="24383" y="115824"/>
                </a:lnTo>
                <a:lnTo>
                  <a:pt x="27431" y="115824"/>
                </a:lnTo>
                <a:lnTo>
                  <a:pt x="30479" y="117348"/>
                </a:lnTo>
                <a:lnTo>
                  <a:pt x="33528" y="117348"/>
                </a:lnTo>
                <a:lnTo>
                  <a:pt x="36575" y="118872"/>
                </a:lnTo>
                <a:lnTo>
                  <a:pt x="41147" y="118872"/>
                </a:lnTo>
                <a:lnTo>
                  <a:pt x="76366" y="102465"/>
                </a:lnTo>
                <a:lnTo>
                  <a:pt x="88392" y="76200"/>
                </a:lnTo>
                <a:lnTo>
                  <a:pt x="88392" y="68579"/>
                </a:lnTo>
                <a:lnTo>
                  <a:pt x="83819" y="64007"/>
                </a:lnTo>
                <a:lnTo>
                  <a:pt x="80676" y="59435"/>
                </a:lnTo>
                <a:lnTo>
                  <a:pt x="75818" y="54863"/>
                </a:lnTo>
                <a:lnTo>
                  <a:pt x="69246" y="50292"/>
                </a:lnTo>
                <a:lnTo>
                  <a:pt x="60959" y="45720"/>
                </a:lnTo>
                <a:lnTo>
                  <a:pt x="53339" y="39624"/>
                </a:lnTo>
                <a:lnTo>
                  <a:pt x="47243" y="36575"/>
                </a:lnTo>
                <a:lnTo>
                  <a:pt x="42671" y="32003"/>
                </a:lnTo>
                <a:lnTo>
                  <a:pt x="39623" y="30479"/>
                </a:lnTo>
                <a:lnTo>
                  <a:pt x="39623" y="27431"/>
                </a:lnTo>
                <a:lnTo>
                  <a:pt x="38100" y="25907"/>
                </a:lnTo>
                <a:lnTo>
                  <a:pt x="38100" y="21335"/>
                </a:lnTo>
                <a:lnTo>
                  <a:pt x="39623" y="16763"/>
                </a:lnTo>
                <a:lnTo>
                  <a:pt x="45719" y="10668"/>
                </a:lnTo>
                <a:lnTo>
                  <a:pt x="50292" y="7620"/>
                </a:lnTo>
                <a:lnTo>
                  <a:pt x="54864" y="6096"/>
                </a:lnTo>
                <a:lnTo>
                  <a:pt x="82295" y="6096"/>
                </a:lnTo>
                <a:lnTo>
                  <a:pt x="70103" y="0"/>
                </a:lnTo>
                <a:close/>
              </a:path>
              <a:path w="97790" h="119380">
                <a:moveTo>
                  <a:pt x="29717" y="111251"/>
                </a:moveTo>
                <a:lnTo>
                  <a:pt x="15239" y="111251"/>
                </a:lnTo>
                <a:lnTo>
                  <a:pt x="16764" y="112775"/>
                </a:lnTo>
                <a:lnTo>
                  <a:pt x="33528" y="112775"/>
                </a:lnTo>
                <a:lnTo>
                  <a:pt x="29717" y="111251"/>
                </a:lnTo>
                <a:close/>
              </a:path>
              <a:path w="97790" h="119380">
                <a:moveTo>
                  <a:pt x="82295" y="6096"/>
                </a:moveTo>
                <a:lnTo>
                  <a:pt x="67055" y="6096"/>
                </a:lnTo>
                <a:lnTo>
                  <a:pt x="74675" y="9144"/>
                </a:lnTo>
                <a:lnTo>
                  <a:pt x="79247" y="13715"/>
                </a:lnTo>
                <a:lnTo>
                  <a:pt x="83819" y="19811"/>
                </a:lnTo>
                <a:lnTo>
                  <a:pt x="86867" y="27431"/>
                </a:lnTo>
                <a:lnTo>
                  <a:pt x="86867" y="36575"/>
                </a:lnTo>
                <a:lnTo>
                  <a:pt x="89915" y="36575"/>
                </a:lnTo>
                <a:lnTo>
                  <a:pt x="95948" y="7620"/>
                </a:lnTo>
                <a:lnTo>
                  <a:pt x="85343" y="7620"/>
                </a:lnTo>
                <a:lnTo>
                  <a:pt x="82295" y="6096"/>
                </a:lnTo>
                <a:close/>
              </a:path>
              <a:path w="97790" h="119380">
                <a:moveTo>
                  <a:pt x="97536" y="0"/>
                </a:moveTo>
                <a:lnTo>
                  <a:pt x="94487" y="0"/>
                </a:lnTo>
                <a:lnTo>
                  <a:pt x="92964" y="3048"/>
                </a:lnTo>
                <a:lnTo>
                  <a:pt x="88392" y="7620"/>
                </a:lnTo>
                <a:lnTo>
                  <a:pt x="95948" y="7620"/>
                </a:lnTo>
                <a:lnTo>
                  <a:pt x="97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3150" y="1674876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53149" y="0"/>
                </a:moveTo>
                <a:lnTo>
                  <a:pt x="47053" y="0"/>
                </a:lnTo>
                <a:lnTo>
                  <a:pt x="38433" y="833"/>
                </a:lnTo>
                <a:lnTo>
                  <a:pt x="6667" y="26098"/>
                </a:lnTo>
                <a:lnTo>
                  <a:pt x="0" y="57340"/>
                </a:lnTo>
                <a:lnTo>
                  <a:pt x="1547" y="64079"/>
                </a:lnTo>
                <a:lnTo>
                  <a:pt x="28765" y="82296"/>
                </a:lnTo>
                <a:lnTo>
                  <a:pt x="37623" y="81462"/>
                </a:lnTo>
                <a:lnTo>
                  <a:pt x="45910" y="79057"/>
                </a:lnTo>
                <a:lnTo>
                  <a:pt x="48594" y="77724"/>
                </a:lnTo>
                <a:lnTo>
                  <a:pt x="27241" y="77724"/>
                </a:lnTo>
                <a:lnTo>
                  <a:pt x="24193" y="74675"/>
                </a:lnTo>
                <a:lnTo>
                  <a:pt x="21145" y="68579"/>
                </a:lnTo>
                <a:lnTo>
                  <a:pt x="21145" y="65531"/>
                </a:lnTo>
                <a:lnTo>
                  <a:pt x="22669" y="59435"/>
                </a:lnTo>
                <a:lnTo>
                  <a:pt x="22669" y="54863"/>
                </a:lnTo>
                <a:lnTo>
                  <a:pt x="24193" y="48768"/>
                </a:lnTo>
                <a:lnTo>
                  <a:pt x="26217" y="40195"/>
                </a:lnTo>
                <a:lnTo>
                  <a:pt x="27812" y="32765"/>
                </a:lnTo>
                <a:lnTo>
                  <a:pt x="29252" y="25907"/>
                </a:lnTo>
                <a:lnTo>
                  <a:pt x="30289" y="21335"/>
                </a:lnTo>
                <a:lnTo>
                  <a:pt x="33337" y="15240"/>
                </a:lnTo>
                <a:lnTo>
                  <a:pt x="34861" y="10668"/>
                </a:lnTo>
                <a:lnTo>
                  <a:pt x="37909" y="9144"/>
                </a:lnTo>
                <a:lnTo>
                  <a:pt x="39433" y="6096"/>
                </a:lnTo>
                <a:lnTo>
                  <a:pt x="65849" y="6096"/>
                </a:lnTo>
                <a:lnTo>
                  <a:pt x="63817" y="4572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2550">
                <a:moveTo>
                  <a:pt x="65849" y="6096"/>
                </a:moveTo>
                <a:lnTo>
                  <a:pt x="50101" y="6096"/>
                </a:lnTo>
                <a:lnTo>
                  <a:pt x="50101" y="7620"/>
                </a:lnTo>
                <a:lnTo>
                  <a:pt x="53149" y="9144"/>
                </a:lnTo>
                <a:lnTo>
                  <a:pt x="53149" y="15240"/>
                </a:lnTo>
                <a:lnTo>
                  <a:pt x="54673" y="18287"/>
                </a:lnTo>
                <a:lnTo>
                  <a:pt x="53149" y="25907"/>
                </a:lnTo>
                <a:lnTo>
                  <a:pt x="51625" y="35051"/>
                </a:lnTo>
                <a:lnTo>
                  <a:pt x="39433" y="73151"/>
                </a:lnTo>
                <a:lnTo>
                  <a:pt x="36385" y="74675"/>
                </a:lnTo>
                <a:lnTo>
                  <a:pt x="33337" y="77724"/>
                </a:lnTo>
                <a:lnTo>
                  <a:pt x="48594" y="77724"/>
                </a:lnTo>
                <a:lnTo>
                  <a:pt x="53625" y="75223"/>
                </a:lnTo>
                <a:lnTo>
                  <a:pt x="74485" y="41148"/>
                </a:lnTo>
                <a:lnTo>
                  <a:pt x="76009" y="33527"/>
                </a:lnTo>
                <a:lnTo>
                  <a:pt x="76009" y="25907"/>
                </a:lnTo>
                <a:lnTo>
                  <a:pt x="72961" y="13716"/>
                </a:lnTo>
                <a:lnTo>
                  <a:pt x="69913" y="9144"/>
                </a:lnTo>
                <a:lnTo>
                  <a:pt x="6584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9160" y="1641348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42671" y="111251"/>
                </a:moveTo>
                <a:lnTo>
                  <a:pt x="1524" y="111251"/>
                </a:lnTo>
                <a:lnTo>
                  <a:pt x="0" y="114300"/>
                </a:lnTo>
                <a:lnTo>
                  <a:pt x="42671" y="114300"/>
                </a:lnTo>
                <a:lnTo>
                  <a:pt x="42671" y="111251"/>
                </a:lnTo>
                <a:close/>
              </a:path>
              <a:path w="56515" h="114300">
                <a:moveTo>
                  <a:pt x="56387" y="0"/>
                </a:moveTo>
                <a:lnTo>
                  <a:pt x="24384" y="0"/>
                </a:lnTo>
                <a:lnTo>
                  <a:pt x="22859" y="3048"/>
                </a:lnTo>
                <a:lnTo>
                  <a:pt x="27431" y="3048"/>
                </a:lnTo>
                <a:lnTo>
                  <a:pt x="32003" y="7620"/>
                </a:lnTo>
                <a:lnTo>
                  <a:pt x="32003" y="10668"/>
                </a:lnTo>
                <a:lnTo>
                  <a:pt x="30480" y="16763"/>
                </a:lnTo>
                <a:lnTo>
                  <a:pt x="13715" y="97535"/>
                </a:lnTo>
                <a:lnTo>
                  <a:pt x="12192" y="103631"/>
                </a:lnTo>
                <a:lnTo>
                  <a:pt x="10668" y="106679"/>
                </a:lnTo>
                <a:lnTo>
                  <a:pt x="7620" y="109727"/>
                </a:lnTo>
                <a:lnTo>
                  <a:pt x="4571" y="111251"/>
                </a:lnTo>
                <a:lnTo>
                  <a:pt x="39624" y="111251"/>
                </a:lnTo>
                <a:lnTo>
                  <a:pt x="36576" y="109727"/>
                </a:lnTo>
                <a:lnTo>
                  <a:pt x="36576" y="108203"/>
                </a:lnTo>
                <a:lnTo>
                  <a:pt x="35052" y="106679"/>
                </a:lnTo>
                <a:lnTo>
                  <a:pt x="35052" y="103631"/>
                </a:lnTo>
                <a:lnTo>
                  <a:pt x="36576" y="97535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1644" y="167640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36575" y="0"/>
                </a:moveTo>
                <a:lnTo>
                  <a:pt x="4571" y="0"/>
                </a:lnTo>
                <a:lnTo>
                  <a:pt x="3047" y="3048"/>
                </a:lnTo>
                <a:lnTo>
                  <a:pt x="6096" y="4572"/>
                </a:lnTo>
                <a:lnTo>
                  <a:pt x="9143" y="4572"/>
                </a:lnTo>
                <a:lnTo>
                  <a:pt x="9143" y="6096"/>
                </a:lnTo>
                <a:lnTo>
                  <a:pt x="10668" y="7620"/>
                </a:lnTo>
                <a:lnTo>
                  <a:pt x="10668" y="12192"/>
                </a:lnTo>
                <a:lnTo>
                  <a:pt x="9143" y="18287"/>
                </a:lnTo>
                <a:lnTo>
                  <a:pt x="3047" y="48768"/>
                </a:lnTo>
                <a:lnTo>
                  <a:pt x="0" y="57911"/>
                </a:lnTo>
                <a:lnTo>
                  <a:pt x="0" y="71627"/>
                </a:lnTo>
                <a:lnTo>
                  <a:pt x="1524" y="74675"/>
                </a:lnTo>
                <a:lnTo>
                  <a:pt x="7619" y="80772"/>
                </a:lnTo>
                <a:lnTo>
                  <a:pt x="24384" y="80772"/>
                </a:lnTo>
                <a:lnTo>
                  <a:pt x="28956" y="77724"/>
                </a:lnTo>
                <a:lnTo>
                  <a:pt x="33528" y="76200"/>
                </a:lnTo>
                <a:lnTo>
                  <a:pt x="38100" y="73151"/>
                </a:lnTo>
                <a:lnTo>
                  <a:pt x="41147" y="70103"/>
                </a:lnTo>
                <a:lnTo>
                  <a:pt x="25908" y="70103"/>
                </a:lnTo>
                <a:lnTo>
                  <a:pt x="22859" y="67055"/>
                </a:lnTo>
                <a:lnTo>
                  <a:pt x="22859" y="59435"/>
                </a:lnTo>
                <a:lnTo>
                  <a:pt x="24384" y="54863"/>
                </a:lnTo>
                <a:lnTo>
                  <a:pt x="36575" y="0"/>
                </a:lnTo>
                <a:close/>
              </a:path>
              <a:path w="81280" h="81280">
                <a:moveTo>
                  <a:pt x="65531" y="68579"/>
                </a:moveTo>
                <a:lnTo>
                  <a:pt x="42671" y="68579"/>
                </a:lnTo>
                <a:lnTo>
                  <a:pt x="39624" y="79248"/>
                </a:lnTo>
                <a:lnTo>
                  <a:pt x="71628" y="79248"/>
                </a:lnTo>
                <a:lnTo>
                  <a:pt x="73152" y="76200"/>
                </a:lnTo>
                <a:lnTo>
                  <a:pt x="70103" y="76200"/>
                </a:lnTo>
                <a:lnTo>
                  <a:pt x="67056" y="74675"/>
                </a:lnTo>
                <a:lnTo>
                  <a:pt x="67056" y="73151"/>
                </a:lnTo>
                <a:lnTo>
                  <a:pt x="65531" y="71627"/>
                </a:lnTo>
                <a:lnTo>
                  <a:pt x="65531" y="68579"/>
                </a:lnTo>
                <a:close/>
              </a:path>
              <a:path w="81280" h="81280">
                <a:moveTo>
                  <a:pt x="80772" y="0"/>
                </a:moveTo>
                <a:lnTo>
                  <a:pt x="48768" y="0"/>
                </a:lnTo>
                <a:lnTo>
                  <a:pt x="47243" y="3048"/>
                </a:lnTo>
                <a:lnTo>
                  <a:pt x="51815" y="4572"/>
                </a:lnTo>
                <a:lnTo>
                  <a:pt x="53340" y="4572"/>
                </a:lnTo>
                <a:lnTo>
                  <a:pt x="53340" y="6096"/>
                </a:lnTo>
                <a:lnTo>
                  <a:pt x="54864" y="7620"/>
                </a:lnTo>
                <a:lnTo>
                  <a:pt x="54864" y="12192"/>
                </a:lnTo>
                <a:lnTo>
                  <a:pt x="53340" y="18287"/>
                </a:lnTo>
                <a:lnTo>
                  <a:pt x="44196" y="59435"/>
                </a:lnTo>
                <a:lnTo>
                  <a:pt x="35052" y="68579"/>
                </a:lnTo>
                <a:lnTo>
                  <a:pt x="32003" y="70103"/>
                </a:lnTo>
                <a:lnTo>
                  <a:pt x="41147" y="70103"/>
                </a:lnTo>
                <a:lnTo>
                  <a:pt x="42671" y="68579"/>
                </a:lnTo>
                <a:lnTo>
                  <a:pt x="65531" y="68579"/>
                </a:lnTo>
                <a:lnTo>
                  <a:pt x="67056" y="62483"/>
                </a:lnTo>
                <a:lnTo>
                  <a:pt x="80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6132" y="1648968"/>
            <a:ext cx="55244" cy="108585"/>
          </a:xfrm>
          <a:custGeom>
            <a:avLst/>
            <a:gdLst/>
            <a:ahLst/>
            <a:cxnLst/>
            <a:rect l="l" t="t" r="r" b="b"/>
            <a:pathLst>
              <a:path w="55244" h="108585">
                <a:moveTo>
                  <a:pt x="35052" y="36575"/>
                </a:moveTo>
                <a:lnTo>
                  <a:pt x="12192" y="36575"/>
                </a:lnTo>
                <a:lnTo>
                  <a:pt x="3048" y="79248"/>
                </a:lnTo>
                <a:lnTo>
                  <a:pt x="1524" y="86867"/>
                </a:lnTo>
                <a:lnTo>
                  <a:pt x="0" y="92963"/>
                </a:lnTo>
                <a:lnTo>
                  <a:pt x="0" y="97535"/>
                </a:lnTo>
                <a:lnTo>
                  <a:pt x="1524" y="100583"/>
                </a:lnTo>
                <a:lnTo>
                  <a:pt x="7620" y="106679"/>
                </a:lnTo>
                <a:lnTo>
                  <a:pt x="12192" y="108203"/>
                </a:lnTo>
                <a:lnTo>
                  <a:pt x="16764" y="108203"/>
                </a:lnTo>
                <a:lnTo>
                  <a:pt x="24241" y="107084"/>
                </a:lnTo>
                <a:lnTo>
                  <a:pt x="30861" y="103822"/>
                </a:lnTo>
                <a:lnTo>
                  <a:pt x="36909" y="98559"/>
                </a:lnTo>
                <a:lnTo>
                  <a:pt x="37738" y="97535"/>
                </a:lnTo>
                <a:lnTo>
                  <a:pt x="25908" y="97535"/>
                </a:lnTo>
                <a:lnTo>
                  <a:pt x="25908" y="96011"/>
                </a:lnTo>
                <a:lnTo>
                  <a:pt x="24384" y="96011"/>
                </a:lnTo>
                <a:lnTo>
                  <a:pt x="24384" y="85343"/>
                </a:lnTo>
                <a:lnTo>
                  <a:pt x="35052" y="36575"/>
                </a:lnTo>
                <a:close/>
              </a:path>
              <a:path w="55244" h="108585">
                <a:moveTo>
                  <a:pt x="39624" y="89915"/>
                </a:moveTo>
                <a:lnTo>
                  <a:pt x="32004" y="97535"/>
                </a:lnTo>
                <a:lnTo>
                  <a:pt x="37738" y="97535"/>
                </a:lnTo>
                <a:lnTo>
                  <a:pt x="42671" y="91439"/>
                </a:lnTo>
                <a:lnTo>
                  <a:pt x="39624" y="89915"/>
                </a:lnTo>
                <a:close/>
              </a:path>
              <a:path w="55244" h="108585">
                <a:moveTo>
                  <a:pt x="42671" y="0"/>
                </a:moveTo>
                <a:lnTo>
                  <a:pt x="39624" y="0"/>
                </a:lnTo>
                <a:lnTo>
                  <a:pt x="35052" y="6095"/>
                </a:lnTo>
                <a:lnTo>
                  <a:pt x="22859" y="18287"/>
                </a:lnTo>
                <a:lnTo>
                  <a:pt x="18240" y="21955"/>
                </a:lnTo>
                <a:lnTo>
                  <a:pt x="13335" y="25907"/>
                </a:lnTo>
                <a:lnTo>
                  <a:pt x="7858" y="29860"/>
                </a:lnTo>
                <a:lnTo>
                  <a:pt x="1524" y="33527"/>
                </a:lnTo>
                <a:lnTo>
                  <a:pt x="1524" y="36575"/>
                </a:lnTo>
                <a:lnTo>
                  <a:pt x="53340" y="36575"/>
                </a:lnTo>
                <a:lnTo>
                  <a:pt x="54864" y="27431"/>
                </a:lnTo>
                <a:lnTo>
                  <a:pt x="36576" y="27431"/>
                </a:lnTo>
                <a:lnTo>
                  <a:pt x="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1183" y="1638300"/>
            <a:ext cx="56515" cy="117475"/>
          </a:xfrm>
          <a:custGeom>
            <a:avLst/>
            <a:gdLst/>
            <a:ahLst/>
            <a:cxnLst/>
            <a:rect l="l" t="t" r="r" b="b"/>
            <a:pathLst>
              <a:path w="56515" h="117475">
                <a:moveTo>
                  <a:pt x="48768" y="0"/>
                </a:moveTo>
                <a:lnTo>
                  <a:pt x="42671" y="0"/>
                </a:lnTo>
                <a:lnTo>
                  <a:pt x="38100" y="1524"/>
                </a:lnTo>
                <a:lnTo>
                  <a:pt x="32003" y="7620"/>
                </a:lnTo>
                <a:lnTo>
                  <a:pt x="30479" y="10668"/>
                </a:lnTo>
                <a:lnTo>
                  <a:pt x="30479" y="13716"/>
                </a:lnTo>
                <a:lnTo>
                  <a:pt x="28956" y="16763"/>
                </a:lnTo>
                <a:lnTo>
                  <a:pt x="33528" y="25907"/>
                </a:lnTo>
                <a:lnTo>
                  <a:pt x="47243" y="25907"/>
                </a:lnTo>
                <a:lnTo>
                  <a:pt x="53340" y="19811"/>
                </a:lnTo>
                <a:lnTo>
                  <a:pt x="56387" y="13716"/>
                </a:lnTo>
                <a:lnTo>
                  <a:pt x="56387" y="7620"/>
                </a:lnTo>
                <a:lnTo>
                  <a:pt x="53340" y="4572"/>
                </a:lnTo>
                <a:lnTo>
                  <a:pt x="51815" y="1524"/>
                </a:lnTo>
                <a:lnTo>
                  <a:pt x="48768" y="0"/>
                </a:lnTo>
                <a:close/>
              </a:path>
              <a:path w="56515" h="117475">
                <a:moveTo>
                  <a:pt x="42671" y="114300"/>
                </a:moveTo>
                <a:lnTo>
                  <a:pt x="0" y="114300"/>
                </a:lnTo>
                <a:lnTo>
                  <a:pt x="0" y="117348"/>
                </a:lnTo>
                <a:lnTo>
                  <a:pt x="42671" y="117348"/>
                </a:lnTo>
                <a:lnTo>
                  <a:pt x="42671" y="114300"/>
                </a:lnTo>
                <a:close/>
              </a:path>
              <a:path w="56515" h="117475">
                <a:moveTo>
                  <a:pt x="48768" y="38100"/>
                </a:moveTo>
                <a:lnTo>
                  <a:pt x="16763" y="38100"/>
                </a:lnTo>
                <a:lnTo>
                  <a:pt x="15240" y="41148"/>
                </a:lnTo>
                <a:lnTo>
                  <a:pt x="19812" y="42672"/>
                </a:lnTo>
                <a:lnTo>
                  <a:pt x="21335" y="42672"/>
                </a:lnTo>
                <a:lnTo>
                  <a:pt x="24384" y="45720"/>
                </a:lnTo>
                <a:lnTo>
                  <a:pt x="22859" y="50292"/>
                </a:lnTo>
                <a:lnTo>
                  <a:pt x="22859" y="54863"/>
                </a:lnTo>
                <a:lnTo>
                  <a:pt x="12191" y="100583"/>
                </a:lnTo>
                <a:lnTo>
                  <a:pt x="12191" y="106679"/>
                </a:lnTo>
                <a:lnTo>
                  <a:pt x="10668" y="109727"/>
                </a:lnTo>
                <a:lnTo>
                  <a:pt x="9143" y="111251"/>
                </a:lnTo>
                <a:lnTo>
                  <a:pt x="6096" y="112775"/>
                </a:lnTo>
                <a:lnTo>
                  <a:pt x="4571" y="114300"/>
                </a:lnTo>
                <a:lnTo>
                  <a:pt x="39624" y="114300"/>
                </a:lnTo>
                <a:lnTo>
                  <a:pt x="36575" y="112775"/>
                </a:lnTo>
                <a:lnTo>
                  <a:pt x="36575" y="111251"/>
                </a:lnTo>
                <a:lnTo>
                  <a:pt x="35052" y="109727"/>
                </a:lnTo>
                <a:lnTo>
                  <a:pt x="35052" y="106679"/>
                </a:lnTo>
                <a:lnTo>
                  <a:pt x="36575" y="100583"/>
                </a:lnTo>
                <a:lnTo>
                  <a:pt x="487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9286" y="1674876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53149" y="0"/>
                </a:moveTo>
                <a:lnTo>
                  <a:pt x="45529" y="0"/>
                </a:lnTo>
                <a:lnTo>
                  <a:pt x="37576" y="833"/>
                </a:lnTo>
                <a:lnTo>
                  <a:pt x="6667" y="26098"/>
                </a:lnTo>
                <a:lnTo>
                  <a:pt x="0" y="57340"/>
                </a:lnTo>
                <a:lnTo>
                  <a:pt x="1547" y="64079"/>
                </a:lnTo>
                <a:lnTo>
                  <a:pt x="28765" y="82296"/>
                </a:lnTo>
                <a:lnTo>
                  <a:pt x="37623" y="81462"/>
                </a:lnTo>
                <a:lnTo>
                  <a:pt x="45910" y="79057"/>
                </a:lnTo>
                <a:lnTo>
                  <a:pt x="48594" y="77724"/>
                </a:lnTo>
                <a:lnTo>
                  <a:pt x="27241" y="77724"/>
                </a:lnTo>
                <a:lnTo>
                  <a:pt x="24193" y="74675"/>
                </a:lnTo>
                <a:lnTo>
                  <a:pt x="21145" y="68579"/>
                </a:lnTo>
                <a:lnTo>
                  <a:pt x="21145" y="59435"/>
                </a:lnTo>
                <a:lnTo>
                  <a:pt x="22669" y="54863"/>
                </a:lnTo>
                <a:lnTo>
                  <a:pt x="24193" y="48768"/>
                </a:lnTo>
                <a:lnTo>
                  <a:pt x="25574" y="40195"/>
                </a:lnTo>
                <a:lnTo>
                  <a:pt x="27241" y="32765"/>
                </a:lnTo>
                <a:lnTo>
                  <a:pt x="30289" y="21335"/>
                </a:lnTo>
                <a:lnTo>
                  <a:pt x="31813" y="15240"/>
                </a:lnTo>
                <a:lnTo>
                  <a:pt x="34861" y="10668"/>
                </a:lnTo>
                <a:lnTo>
                  <a:pt x="39433" y="6096"/>
                </a:lnTo>
                <a:lnTo>
                  <a:pt x="65849" y="6096"/>
                </a:lnTo>
                <a:lnTo>
                  <a:pt x="63817" y="4572"/>
                </a:lnTo>
                <a:lnTo>
                  <a:pt x="59245" y="1524"/>
                </a:lnTo>
                <a:lnTo>
                  <a:pt x="53149" y="0"/>
                </a:lnTo>
                <a:close/>
              </a:path>
              <a:path w="76200" h="82550">
                <a:moveTo>
                  <a:pt x="65849" y="6096"/>
                </a:moveTo>
                <a:lnTo>
                  <a:pt x="50101" y="6096"/>
                </a:lnTo>
                <a:lnTo>
                  <a:pt x="50101" y="7620"/>
                </a:lnTo>
                <a:lnTo>
                  <a:pt x="51625" y="9144"/>
                </a:lnTo>
                <a:lnTo>
                  <a:pt x="53149" y="12192"/>
                </a:lnTo>
                <a:lnTo>
                  <a:pt x="53149" y="15240"/>
                </a:lnTo>
                <a:lnTo>
                  <a:pt x="54673" y="18287"/>
                </a:lnTo>
                <a:lnTo>
                  <a:pt x="53117" y="26098"/>
                </a:lnTo>
                <a:lnTo>
                  <a:pt x="51625" y="35051"/>
                </a:lnTo>
                <a:lnTo>
                  <a:pt x="48696" y="46481"/>
                </a:lnTo>
                <a:lnTo>
                  <a:pt x="46481" y="55625"/>
                </a:lnTo>
                <a:lnTo>
                  <a:pt x="44553" y="62483"/>
                </a:lnTo>
                <a:lnTo>
                  <a:pt x="42481" y="67055"/>
                </a:lnTo>
                <a:lnTo>
                  <a:pt x="39433" y="73151"/>
                </a:lnTo>
                <a:lnTo>
                  <a:pt x="36385" y="74675"/>
                </a:lnTo>
                <a:lnTo>
                  <a:pt x="34861" y="76200"/>
                </a:lnTo>
                <a:lnTo>
                  <a:pt x="31813" y="77724"/>
                </a:lnTo>
                <a:lnTo>
                  <a:pt x="48594" y="77724"/>
                </a:lnTo>
                <a:lnTo>
                  <a:pt x="74485" y="41148"/>
                </a:lnTo>
                <a:lnTo>
                  <a:pt x="76009" y="33527"/>
                </a:lnTo>
                <a:lnTo>
                  <a:pt x="76009" y="25907"/>
                </a:lnTo>
                <a:lnTo>
                  <a:pt x="72961" y="13716"/>
                </a:lnTo>
                <a:lnTo>
                  <a:pt x="69913" y="9144"/>
                </a:lnTo>
                <a:lnTo>
                  <a:pt x="6584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8344" y="1674876"/>
            <a:ext cx="88900" cy="81280"/>
          </a:xfrm>
          <a:custGeom>
            <a:avLst/>
            <a:gdLst/>
            <a:ahLst/>
            <a:cxnLst/>
            <a:rect l="l" t="t" r="r" b="b"/>
            <a:pathLst>
              <a:path w="88900" h="81280">
                <a:moveTo>
                  <a:pt x="39624" y="77724"/>
                </a:moveTo>
                <a:lnTo>
                  <a:pt x="0" y="77724"/>
                </a:lnTo>
                <a:lnTo>
                  <a:pt x="0" y="80772"/>
                </a:lnTo>
                <a:lnTo>
                  <a:pt x="39624" y="80772"/>
                </a:lnTo>
                <a:lnTo>
                  <a:pt x="39624" y="77724"/>
                </a:lnTo>
                <a:close/>
              </a:path>
              <a:path w="88900" h="81280">
                <a:moveTo>
                  <a:pt x="85343" y="77724"/>
                </a:moveTo>
                <a:lnTo>
                  <a:pt x="44196" y="77724"/>
                </a:lnTo>
                <a:lnTo>
                  <a:pt x="44196" y="80772"/>
                </a:lnTo>
                <a:lnTo>
                  <a:pt x="83819" y="80772"/>
                </a:lnTo>
                <a:lnTo>
                  <a:pt x="85343" y="77724"/>
                </a:lnTo>
                <a:close/>
              </a:path>
              <a:path w="88900" h="81280">
                <a:moveTo>
                  <a:pt x="47243" y="1524"/>
                </a:moveTo>
                <a:lnTo>
                  <a:pt x="15240" y="1524"/>
                </a:lnTo>
                <a:lnTo>
                  <a:pt x="15240" y="4572"/>
                </a:lnTo>
                <a:lnTo>
                  <a:pt x="18287" y="6096"/>
                </a:lnTo>
                <a:lnTo>
                  <a:pt x="21336" y="6096"/>
                </a:lnTo>
                <a:lnTo>
                  <a:pt x="21336" y="7620"/>
                </a:lnTo>
                <a:lnTo>
                  <a:pt x="22859" y="9144"/>
                </a:lnTo>
                <a:lnTo>
                  <a:pt x="21336" y="13716"/>
                </a:lnTo>
                <a:lnTo>
                  <a:pt x="21336" y="19811"/>
                </a:lnTo>
                <a:lnTo>
                  <a:pt x="10668" y="64007"/>
                </a:lnTo>
                <a:lnTo>
                  <a:pt x="10668" y="70103"/>
                </a:lnTo>
                <a:lnTo>
                  <a:pt x="9143" y="73151"/>
                </a:lnTo>
                <a:lnTo>
                  <a:pt x="6096" y="76200"/>
                </a:lnTo>
                <a:lnTo>
                  <a:pt x="3047" y="77724"/>
                </a:lnTo>
                <a:lnTo>
                  <a:pt x="36575" y="77724"/>
                </a:lnTo>
                <a:lnTo>
                  <a:pt x="33528" y="74675"/>
                </a:lnTo>
                <a:lnTo>
                  <a:pt x="33528" y="70103"/>
                </a:lnTo>
                <a:lnTo>
                  <a:pt x="35052" y="64007"/>
                </a:lnTo>
                <a:lnTo>
                  <a:pt x="44196" y="21335"/>
                </a:lnTo>
                <a:lnTo>
                  <a:pt x="48768" y="15240"/>
                </a:lnTo>
                <a:lnTo>
                  <a:pt x="52832" y="12192"/>
                </a:lnTo>
                <a:lnTo>
                  <a:pt x="45719" y="12192"/>
                </a:lnTo>
                <a:lnTo>
                  <a:pt x="47243" y="1524"/>
                </a:lnTo>
                <a:close/>
              </a:path>
              <a:path w="88900" h="81280">
                <a:moveTo>
                  <a:pt x="88392" y="10668"/>
                </a:moveTo>
                <a:lnTo>
                  <a:pt x="60959" y="10668"/>
                </a:lnTo>
                <a:lnTo>
                  <a:pt x="64008" y="13716"/>
                </a:lnTo>
                <a:lnTo>
                  <a:pt x="64008" y="16763"/>
                </a:lnTo>
                <a:lnTo>
                  <a:pt x="65531" y="18287"/>
                </a:lnTo>
                <a:lnTo>
                  <a:pt x="64008" y="22859"/>
                </a:lnTo>
                <a:lnTo>
                  <a:pt x="62484" y="28955"/>
                </a:lnTo>
                <a:lnTo>
                  <a:pt x="54864" y="64007"/>
                </a:lnTo>
                <a:lnTo>
                  <a:pt x="54864" y="68579"/>
                </a:lnTo>
                <a:lnTo>
                  <a:pt x="53340" y="73151"/>
                </a:lnTo>
                <a:lnTo>
                  <a:pt x="51815" y="73151"/>
                </a:lnTo>
                <a:lnTo>
                  <a:pt x="50292" y="76200"/>
                </a:lnTo>
                <a:lnTo>
                  <a:pt x="47243" y="77724"/>
                </a:lnTo>
                <a:lnTo>
                  <a:pt x="80772" y="77724"/>
                </a:lnTo>
                <a:lnTo>
                  <a:pt x="77724" y="74675"/>
                </a:lnTo>
                <a:lnTo>
                  <a:pt x="77724" y="70103"/>
                </a:lnTo>
                <a:lnTo>
                  <a:pt x="79247" y="64007"/>
                </a:lnTo>
                <a:lnTo>
                  <a:pt x="85343" y="33527"/>
                </a:lnTo>
                <a:lnTo>
                  <a:pt x="86868" y="24383"/>
                </a:lnTo>
                <a:lnTo>
                  <a:pt x="88392" y="18287"/>
                </a:lnTo>
                <a:lnTo>
                  <a:pt x="88392" y="10668"/>
                </a:lnTo>
                <a:close/>
              </a:path>
              <a:path w="88900" h="81280">
                <a:moveTo>
                  <a:pt x="76200" y="0"/>
                </a:moveTo>
                <a:lnTo>
                  <a:pt x="67056" y="0"/>
                </a:lnTo>
                <a:lnTo>
                  <a:pt x="64008" y="1524"/>
                </a:lnTo>
                <a:lnTo>
                  <a:pt x="54864" y="4572"/>
                </a:lnTo>
                <a:lnTo>
                  <a:pt x="50292" y="7620"/>
                </a:lnTo>
                <a:lnTo>
                  <a:pt x="45719" y="12192"/>
                </a:lnTo>
                <a:lnTo>
                  <a:pt x="52832" y="12192"/>
                </a:lnTo>
                <a:lnTo>
                  <a:pt x="54864" y="10668"/>
                </a:lnTo>
                <a:lnTo>
                  <a:pt x="88392" y="10668"/>
                </a:lnTo>
                <a:lnTo>
                  <a:pt x="86868" y="6096"/>
                </a:lnTo>
                <a:lnTo>
                  <a:pt x="83819" y="4572"/>
                </a:lnTo>
                <a:lnTo>
                  <a:pt x="80772" y="1524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3231" y="1782318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 h="0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0851" y="2097024"/>
            <a:ext cx="187451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1455" y="1923288"/>
            <a:ext cx="1850136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83407" y="216255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01923" y="2078736"/>
            <a:ext cx="83820" cy="135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10839" y="223113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19">
                <a:moveTo>
                  <a:pt x="51816" y="131064"/>
                </a:moveTo>
                <a:lnTo>
                  <a:pt x="3048" y="131064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31064"/>
                </a:lnTo>
                <a:close/>
              </a:path>
              <a:path w="52069" h="134619">
                <a:moveTo>
                  <a:pt x="42672" y="129540"/>
                </a:moveTo>
                <a:lnTo>
                  <a:pt x="13716" y="129540"/>
                </a:lnTo>
                <a:lnTo>
                  <a:pt x="9143" y="131064"/>
                </a:lnTo>
                <a:lnTo>
                  <a:pt x="45720" y="131064"/>
                </a:lnTo>
                <a:lnTo>
                  <a:pt x="42672" y="129540"/>
                </a:lnTo>
                <a:close/>
              </a:path>
              <a:path w="52069" h="134619">
                <a:moveTo>
                  <a:pt x="35052" y="16764"/>
                </a:moveTo>
                <a:lnTo>
                  <a:pt x="15240" y="16764"/>
                </a:lnTo>
                <a:lnTo>
                  <a:pt x="16764" y="18288"/>
                </a:lnTo>
                <a:lnTo>
                  <a:pt x="18287" y="18288"/>
                </a:lnTo>
                <a:lnTo>
                  <a:pt x="18287" y="22860"/>
                </a:lnTo>
                <a:lnTo>
                  <a:pt x="19812" y="24384"/>
                </a:lnTo>
                <a:lnTo>
                  <a:pt x="19812" y="123444"/>
                </a:lnTo>
                <a:lnTo>
                  <a:pt x="18287" y="124968"/>
                </a:lnTo>
                <a:lnTo>
                  <a:pt x="18287" y="126492"/>
                </a:lnTo>
                <a:lnTo>
                  <a:pt x="15240" y="129540"/>
                </a:lnTo>
                <a:lnTo>
                  <a:pt x="41148" y="129540"/>
                </a:lnTo>
                <a:lnTo>
                  <a:pt x="38100" y="128016"/>
                </a:lnTo>
                <a:lnTo>
                  <a:pt x="36576" y="126492"/>
                </a:lnTo>
                <a:lnTo>
                  <a:pt x="36576" y="123444"/>
                </a:lnTo>
                <a:lnTo>
                  <a:pt x="35052" y="118872"/>
                </a:lnTo>
                <a:lnTo>
                  <a:pt x="35052" y="16764"/>
                </a:lnTo>
                <a:close/>
              </a:path>
              <a:path w="52069" h="134619">
                <a:moveTo>
                  <a:pt x="35052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9812"/>
                </a:lnTo>
                <a:lnTo>
                  <a:pt x="6096" y="16764"/>
                </a:lnTo>
                <a:lnTo>
                  <a:pt x="35052" y="16764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97123" y="1955292"/>
            <a:ext cx="83819" cy="13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10967" y="223113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19">
                <a:moveTo>
                  <a:pt x="51815" y="131064"/>
                </a:moveTo>
                <a:lnTo>
                  <a:pt x="1524" y="131064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31064"/>
                </a:lnTo>
                <a:close/>
              </a:path>
              <a:path w="52069" h="134619">
                <a:moveTo>
                  <a:pt x="41148" y="129540"/>
                </a:moveTo>
                <a:lnTo>
                  <a:pt x="12192" y="129540"/>
                </a:lnTo>
                <a:lnTo>
                  <a:pt x="7619" y="131064"/>
                </a:lnTo>
                <a:lnTo>
                  <a:pt x="45719" y="131064"/>
                </a:lnTo>
                <a:lnTo>
                  <a:pt x="41148" y="129540"/>
                </a:lnTo>
                <a:close/>
              </a:path>
              <a:path w="52069" h="134619">
                <a:moveTo>
                  <a:pt x="35051" y="16764"/>
                </a:moveTo>
                <a:lnTo>
                  <a:pt x="13715" y="16764"/>
                </a:lnTo>
                <a:lnTo>
                  <a:pt x="15239" y="18288"/>
                </a:lnTo>
                <a:lnTo>
                  <a:pt x="16763" y="18288"/>
                </a:lnTo>
                <a:lnTo>
                  <a:pt x="16763" y="19812"/>
                </a:lnTo>
                <a:lnTo>
                  <a:pt x="18287" y="22860"/>
                </a:lnTo>
                <a:lnTo>
                  <a:pt x="18287" y="124968"/>
                </a:lnTo>
                <a:lnTo>
                  <a:pt x="13715" y="129540"/>
                </a:lnTo>
                <a:lnTo>
                  <a:pt x="39624" y="129540"/>
                </a:lnTo>
                <a:lnTo>
                  <a:pt x="35051" y="124968"/>
                </a:lnTo>
                <a:lnTo>
                  <a:pt x="35051" y="16764"/>
                </a:lnTo>
                <a:close/>
              </a:path>
              <a:path w="52069" h="134619">
                <a:moveTo>
                  <a:pt x="35051" y="0"/>
                </a:moveTo>
                <a:lnTo>
                  <a:pt x="32004" y="0"/>
                </a:lnTo>
                <a:lnTo>
                  <a:pt x="0" y="16764"/>
                </a:lnTo>
                <a:lnTo>
                  <a:pt x="1524" y="19812"/>
                </a:lnTo>
                <a:lnTo>
                  <a:pt x="4571" y="16764"/>
                </a:lnTo>
                <a:lnTo>
                  <a:pt x="35051" y="16764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0" y="214350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0" y="217932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0851" y="2721864"/>
            <a:ext cx="196595" cy="150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70788" y="2724912"/>
            <a:ext cx="225552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40051" y="2822448"/>
            <a:ext cx="26034" cy="44450"/>
          </a:xfrm>
          <a:custGeom>
            <a:avLst/>
            <a:gdLst/>
            <a:ahLst/>
            <a:cxnLst/>
            <a:rect l="l" t="t" r="r" b="b"/>
            <a:pathLst>
              <a:path w="26035" h="44450">
                <a:moveTo>
                  <a:pt x="25908" y="15239"/>
                </a:moveTo>
                <a:lnTo>
                  <a:pt x="16764" y="15239"/>
                </a:lnTo>
                <a:lnTo>
                  <a:pt x="18287" y="16763"/>
                </a:lnTo>
                <a:lnTo>
                  <a:pt x="18287" y="24383"/>
                </a:lnTo>
                <a:lnTo>
                  <a:pt x="16764" y="27431"/>
                </a:lnTo>
                <a:lnTo>
                  <a:pt x="10668" y="36575"/>
                </a:lnTo>
                <a:lnTo>
                  <a:pt x="6096" y="39624"/>
                </a:lnTo>
                <a:lnTo>
                  <a:pt x="0" y="41148"/>
                </a:lnTo>
                <a:lnTo>
                  <a:pt x="0" y="44196"/>
                </a:lnTo>
                <a:lnTo>
                  <a:pt x="25908" y="22859"/>
                </a:lnTo>
                <a:lnTo>
                  <a:pt x="25908" y="15239"/>
                </a:lnTo>
                <a:close/>
              </a:path>
              <a:path w="26035" h="44450">
                <a:moveTo>
                  <a:pt x="15240" y="0"/>
                </a:moveTo>
                <a:lnTo>
                  <a:pt x="6096" y="0"/>
                </a:lnTo>
                <a:lnTo>
                  <a:pt x="3048" y="1524"/>
                </a:lnTo>
                <a:lnTo>
                  <a:pt x="1524" y="4572"/>
                </a:lnTo>
                <a:lnTo>
                  <a:pt x="0" y="6096"/>
                </a:lnTo>
                <a:lnTo>
                  <a:pt x="0" y="12191"/>
                </a:lnTo>
                <a:lnTo>
                  <a:pt x="3048" y="15239"/>
                </a:lnTo>
                <a:lnTo>
                  <a:pt x="4572" y="18287"/>
                </a:lnTo>
                <a:lnTo>
                  <a:pt x="12192" y="18287"/>
                </a:lnTo>
                <a:lnTo>
                  <a:pt x="15240" y="16763"/>
                </a:lnTo>
                <a:lnTo>
                  <a:pt x="16764" y="15239"/>
                </a:lnTo>
                <a:lnTo>
                  <a:pt x="25908" y="15239"/>
                </a:lnTo>
                <a:lnTo>
                  <a:pt x="25908" y="12191"/>
                </a:lnTo>
                <a:lnTo>
                  <a:pt x="24384" y="7620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19300" y="2718816"/>
            <a:ext cx="294131" cy="121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47088" y="2699004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69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5244" h="52069">
                <a:moveTo>
                  <a:pt x="54863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53339" y="51816"/>
                </a:lnTo>
                <a:lnTo>
                  <a:pt x="54863" y="50292"/>
                </a:lnTo>
                <a:close/>
              </a:path>
              <a:path w="55244" h="52069">
                <a:moveTo>
                  <a:pt x="26343" y="7620"/>
                </a:moveTo>
                <a:lnTo>
                  <a:pt x="15239" y="7620"/>
                </a:lnTo>
                <a:lnTo>
                  <a:pt x="15239" y="16764"/>
                </a:lnTo>
                <a:lnTo>
                  <a:pt x="13716" y="21335"/>
                </a:lnTo>
                <a:lnTo>
                  <a:pt x="10668" y="41148"/>
                </a:lnTo>
                <a:lnTo>
                  <a:pt x="7619" y="47244"/>
                </a:lnTo>
                <a:lnTo>
                  <a:pt x="4572" y="50292"/>
                </a:lnTo>
                <a:lnTo>
                  <a:pt x="22860" y="50292"/>
                </a:lnTo>
                <a:lnTo>
                  <a:pt x="21336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1148"/>
                </a:lnTo>
                <a:lnTo>
                  <a:pt x="24384" y="13716"/>
                </a:lnTo>
                <a:lnTo>
                  <a:pt x="28448" y="10668"/>
                </a:lnTo>
                <a:lnTo>
                  <a:pt x="25907" y="10668"/>
                </a:lnTo>
                <a:lnTo>
                  <a:pt x="26343" y="7620"/>
                </a:lnTo>
                <a:close/>
              </a:path>
              <a:path w="55244" h="52069">
                <a:moveTo>
                  <a:pt x="48768" y="47244"/>
                </a:moveTo>
                <a:lnTo>
                  <a:pt x="36575" y="47244"/>
                </a:lnTo>
                <a:lnTo>
                  <a:pt x="33528" y="50292"/>
                </a:lnTo>
                <a:lnTo>
                  <a:pt x="51816" y="50292"/>
                </a:lnTo>
                <a:lnTo>
                  <a:pt x="50292" y="48768"/>
                </a:lnTo>
                <a:lnTo>
                  <a:pt x="48768" y="48768"/>
                </a:lnTo>
                <a:lnTo>
                  <a:pt x="48768" y="47244"/>
                </a:lnTo>
                <a:close/>
              </a:path>
              <a:path w="55244" h="52069">
                <a:moveTo>
                  <a:pt x="53339" y="7620"/>
                </a:moveTo>
                <a:lnTo>
                  <a:pt x="42672" y="7620"/>
                </a:lnTo>
                <a:lnTo>
                  <a:pt x="44195" y="10668"/>
                </a:lnTo>
                <a:lnTo>
                  <a:pt x="44195" y="19812"/>
                </a:lnTo>
                <a:lnTo>
                  <a:pt x="39624" y="41148"/>
                </a:lnTo>
                <a:lnTo>
                  <a:pt x="39624" y="42672"/>
                </a:lnTo>
                <a:lnTo>
                  <a:pt x="38100" y="45720"/>
                </a:lnTo>
                <a:lnTo>
                  <a:pt x="38100" y="47244"/>
                </a:lnTo>
                <a:lnTo>
                  <a:pt x="47243" y="47244"/>
                </a:lnTo>
                <a:lnTo>
                  <a:pt x="47243" y="44196"/>
                </a:lnTo>
                <a:lnTo>
                  <a:pt x="48768" y="41148"/>
                </a:lnTo>
                <a:lnTo>
                  <a:pt x="53339" y="19812"/>
                </a:lnTo>
                <a:lnTo>
                  <a:pt x="53339" y="15240"/>
                </a:lnTo>
                <a:lnTo>
                  <a:pt x="54863" y="12192"/>
                </a:lnTo>
                <a:lnTo>
                  <a:pt x="53339" y="9144"/>
                </a:lnTo>
                <a:lnTo>
                  <a:pt x="53339" y="7620"/>
                </a:lnTo>
                <a:close/>
              </a:path>
              <a:path w="55244" h="52069">
                <a:moveTo>
                  <a:pt x="47243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5907" y="10668"/>
                </a:lnTo>
                <a:lnTo>
                  <a:pt x="28448" y="10668"/>
                </a:lnTo>
                <a:lnTo>
                  <a:pt x="30480" y="9144"/>
                </a:lnTo>
                <a:lnTo>
                  <a:pt x="35051" y="7620"/>
                </a:lnTo>
                <a:lnTo>
                  <a:pt x="53339" y="7620"/>
                </a:lnTo>
                <a:lnTo>
                  <a:pt x="53339" y="6096"/>
                </a:lnTo>
                <a:lnTo>
                  <a:pt x="47243" y="0"/>
                </a:lnTo>
                <a:close/>
              </a:path>
              <a:path w="55244" h="52069">
                <a:moveTo>
                  <a:pt x="27431" y="0"/>
                </a:moveTo>
                <a:lnTo>
                  <a:pt x="24384" y="0"/>
                </a:lnTo>
                <a:lnTo>
                  <a:pt x="9143" y="6096"/>
                </a:lnTo>
                <a:lnTo>
                  <a:pt x="9143" y="9144"/>
                </a:lnTo>
                <a:lnTo>
                  <a:pt x="10668" y="7620"/>
                </a:lnTo>
                <a:lnTo>
                  <a:pt x="26343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63980" y="2836164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69">
                <a:moveTo>
                  <a:pt x="25907" y="50292"/>
                </a:moveTo>
                <a:lnTo>
                  <a:pt x="1523" y="50292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50292"/>
                </a:lnTo>
                <a:close/>
              </a:path>
              <a:path w="55244" h="52069">
                <a:moveTo>
                  <a:pt x="54863" y="50292"/>
                </a:moveTo>
                <a:lnTo>
                  <a:pt x="30479" y="50292"/>
                </a:lnTo>
                <a:lnTo>
                  <a:pt x="28956" y="51816"/>
                </a:lnTo>
                <a:lnTo>
                  <a:pt x="54863" y="51816"/>
                </a:lnTo>
                <a:lnTo>
                  <a:pt x="54863" y="50292"/>
                </a:lnTo>
                <a:close/>
              </a:path>
              <a:path w="55244" h="52069">
                <a:moveTo>
                  <a:pt x="19811" y="47244"/>
                </a:moveTo>
                <a:lnTo>
                  <a:pt x="7619" y="47244"/>
                </a:lnTo>
                <a:lnTo>
                  <a:pt x="4571" y="50292"/>
                </a:lnTo>
                <a:lnTo>
                  <a:pt x="21335" y="50292"/>
                </a:lnTo>
                <a:lnTo>
                  <a:pt x="19811" y="48768"/>
                </a:lnTo>
                <a:lnTo>
                  <a:pt x="19811" y="47244"/>
                </a:lnTo>
                <a:close/>
              </a:path>
              <a:path w="55244" h="52069">
                <a:moveTo>
                  <a:pt x="50291" y="48768"/>
                </a:moveTo>
                <a:lnTo>
                  <a:pt x="35051" y="48768"/>
                </a:lnTo>
                <a:lnTo>
                  <a:pt x="33528" y="50292"/>
                </a:lnTo>
                <a:lnTo>
                  <a:pt x="50291" y="50292"/>
                </a:lnTo>
                <a:lnTo>
                  <a:pt x="50291" y="48768"/>
                </a:lnTo>
                <a:close/>
              </a:path>
              <a:path w="55244" h="52069">
                <a:moveTo>
                  <a:pt x="54101" y="7620"/>
                </a:moveTo>
                <a:lnTo>
                  <a:pt x="42671" y="7620"/>
                </a:lnTo>
                <a:lnTo>
                  <a:pt x="44195" y="9144"/>
                </a:lnTo>
                <a:lnTo>
                  <a:pt x="44195" y="10668"/>
                </a:lnTo>
                <a:lnTo>
                  <a:pt x="45719" y="12192"/>
                </a:lnTo>
                <a:lnTo>
                  <a:pt x="45719" y="15240"/>
                </a:lnTo>
                <a:lnTo>
                  <a:pt x="44195" y="19812"/>
                </a:lnTo>
                <a:lnTo>
                  <a:pt x="39623" y="41148"/>
                </a:lnTo>
                <a:lnTo>
                  <a:pt x="39623" y="45720"/>
                </a:lnTo>
                <a:lnTo>
                  <a:pt x="38100" y="45720"/>
                </a:lnTo>
                <a:lnTo>
                  <a:pt x="38100" y="47244"/>
                </a:lnTo>
                <a:lnTo>
                  <a:pt x="36575" y="48768"/>
                </a:lnTo>
                <a:lnTo>
                  <a:pt x="48767" y="48768"/>
                </a:lnTo>
                <a:lnTo>
                  <a:pt x="48767" y="41148"/>
                </a:lnTo>
                <a:lnTo>
                  <a:pt x="53339" y="19812"/>
                </a:lnTo>
                <a:lnTo>
                  <a:pt x="54863" y="15240"/>
                </a:lnTo>
                <a:lnTo>
                  <a:pt x="54863" y="9144"/>
                </a:lnTo>
                <a:lnTo>
                  <a:pt x="54101" y="7620"/>
                </a:lnTo>
                <a:close/>
              </a:path>
              <a:path w="55244" h="52069">
                <a:moveTo>
                  <a:pt x="26343" y="7620"/>
                </a:moveTo>
                <a:lnTo>
                  <a:pt x="15239" y="7620"/>
                </a:lnTo>
                <a:lnTo>
                  <a:pt x="15239" y="9144"/>
                </a:lnTo>
                <a:lnTo>
                  <a:pt x="16763" y="9144"/>
                </a:lnTo>
                <a:lnTo>
                  <a:pt x="16763" y="12192"/>
                </a:lnTo>
                <a:lnTo>
                  <a:pt x="15239" y="16764"/>
                </a:lnTo>
                <a:lnTo>
                  <a:pt x="15239" y="22860"/>
                </a:lnTo>
                <a:lnTo>
                  <a:pt x="10667" y="41148"/>
                </a:lnTo>
                <a:lnTo>
                  <a:pt x="9143" y="44196"/>
                </a:lnTo>
                <a:lnTo>
                  <a:pt x="9143" y="47244"/>
                </a:lnTo>
                <a:lnTo>
                  <a:pt x="18287" y="47244"/>
                </a:lnTo>
                <a:lnTo>
                  <a:pt x="18287" y="44196"/>
                </a:lnTo>
                <a:lnTo>
                  <a:pt x="19811" y="41148"/>
                </a:lnTo>
                <a:lnTo>
                  <a:pt x="24383" y="13716"/>
                </a:lnTo>
                <a:lnTo>
                  <a:pt x="28447" y="10668"/>
                </a:lnTo>
                <a:lnTo>
                  <a:pt x="25907" y="10668"/>
                </a:lnTo>
                <a:lnTo>
                  <a:pt x="26343" y="7620"/>
                </a:lnTo>
                <a:close/>
              </a:path>
              <a:path w="55244" h="52069">
                <a:moveTo>
                  <a:pt x="47243" y="0"/>
                </a:moveTo>
                <a:lnTo>
                  <a:pt x="39623" y="0"/>
                </a:lnTo>
                <a:lnTo>
                  <a:pt x="33528" y="4572"/>
                </a:lnTo>
                <a:lnTo>
                  <a:pt x="25907" y="10668"/>
                </a:lnTo>
                <a:lnTo>
                  <a:pt x="28447" y="10668"/>
                </a:lnTo>
                <a:lnTo>
                  <a:pt x="30479" y="9144"/>
                </a:lnTo>
                <a:lnTo>
                  <a:pt x="35051" y="7620"/>
                </a:lnTo>
                <a:lnTo>
                  <a:pt x="54101" y="7620"/>
                </a:lnTo>
                <a:lnTo>
                  <a:pt x="53339" y="6096"/>
                </a:lnTo>
                <a:lnTo>
                  <a:pt x="53339" y="4572"/>
                </a:lnTo>
                <a:lnTo>
                  <a:pt x="51815" y="3048"/>
                </a:lnTo>
                <a:lnTo>
                  <a:pt x="48767" y="1524"/>
                </a:lnTo>
                <a:lnTo>
                  <a:pt x="47243" y="0"/>
                </a:lnTo>
                <a:close/>
              </a:path>
              <a:path w="55244" h="52069">
                <a:moveTo>
                  <a:pt x="27431" y="0"/>
                </a:moveTo>
                <a:lnTo>
                  <a:pt x="25907" y="0"/>
                </a:lnTo>
                <a:lnTo>
                  <a:pt x="9143" y="6096"/>
                </a:lnTo>
                <a:lnTo>
                  <a:pt x="9143" y="9144"/>
                </a:lnTo>
                <a:lnTo>
                  <a:pt x="10667" y="7620"/>
                </a:lnTo>
                <a:lnTo>
                  <a:pt x="26343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42872" y="2747772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39">
                <a:moveTo>
                  <a:pt x="44195" y="86867"/>
                </a:moveTo>
                <a:lnTo>
                  <a:pt x="1523" y="86867"/>
                </a:lnTo>
                <a:lnTo>
                  <a:pt x="0" y="91439"/>
                </a:lnTo>
                <a:lnTo>
                  <a:pt x="44195" y="91439"/>
                </a:lnTo>
                <a:lnTo>
                  <a:pt x="44195" y="86867"/>
                </a:lnTo>
                <a:close/>
              </a:path>
              <a:path w="96519" h="91439">
                <a:moveTo>
                  <a:pt x="96011" y="86867"/>
                </a:moveTo>
                <a:lnTo>
                  <a:pt x="51815" y="86867"/>
                </a:lnTo>
                <a:lnTo>
                  <a:pt x="51815" y="91439"/>
                </a:lnTo>
                <a:lnTo>
                  <a:pt x="96011" y="91439"/>
                </a:lnTo>
                <a:lnTo>
                  <a:pt x="96011" y="86867"/>
                </a:lnTo>
                <a:close/>
              </a:path>
              <a:path w="96519" h="91439">
                <a:moveTo>
                  <a:pt x="45719" y="12191"/>
                </a:moveTo>
                <a:lnTo>
                  <a:pt x="24383" y="12191"/>
                </a:lnTo>
                <a:lnTo>
                  <a:pt x="25907" y="13715"/>
                </a:lnTo>
                <a:lnTo>
                  <a:pt x="27431" y="13715"/>
                </a:lnTo>
                <a:lnTo>
                  <a:pt x="27431" y="27431"/>
                </a:lnTo>
                <a:lnTo>
                  <a:pt x="24383" y="38100"/>
                </a:lnTo>
                <a:lnTo>
                  <a:pt x="18287" y="70103"/>
                </a:lnTo>
                <a:lnTo>
                  <a:pt x="16763" y="77724"/>
                </a:lnTo>
                <a:lnTo>
                  <a:pt x="15239" y="82296"/>
                </a:lnTo>
                <a:lnTo>
                  <a:pt x="12191" y="83820"/>
                </a:lnTo>
                <a:lnTo>
                  <a:pt x="10667" y="86867"/>
                </a:lnTo>
                <a:lnTo>
                  <a:pt x="36575" y="86867"/>
                </a:lnTo>
                <a:lnTo>
                  <a:pt x="35051" y="85344"/>
                </a:lnTo>
                <a:lnTo>
                  <a:pt x="33527" y="85344"/>
                </a:lnTo>
                <a:lnTo>
                  <a:pt x="33527" y="83820"/>
                </a:lnTo>
                <a:lnTo>
                  <a:pt x="32003" y="82296"/>
                </a:lnTo>
                <a:lnTo>
                  <a:pt x="32003" y="76200"/>
                </a:lnTo>
                <a:lnTo>
                  <a:pt x="33527" y="70103"/>
                </a:lnTo>
                <a:lnTo>
                  <a:pt x="44195" y="24383"/>
                </a:lnTo>
                <a:lnTo>
                  <a:pt x="50792" y="19264"/>
                </a:lnTo>
                <a:lnTo>
                  <a:pt x="52362" y="18287"/>
                </a:lnTo>
                <a:lnTo>
                  <a:pt x="44195" y="18287"/>
                </a:lnTo>
                <a:lnTo>
                  <a:pt x="45719" y="12191"/>
                </a:lnTo>
                <a:close/>
              </a:path>
              <a:path w="96519" h="91439">
                <a:moveTo>
                  <a:pt x="94995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3" y="16763"/>
                </a:lnTo>
                <a:lnTo>
                  <a:pt x="79247" y="21335"/>
                </a:lnTo>
                <a:lnTo>
                  <a:pt x="79247" y="27431"/>
                </a:lnTo>
                <a:lnTo>
                  <a:pt x="77723" y="35051"/>
                </a:lnTo>
                <a:lnTo>
                  <a:pt x="70103" y="70103"/>
                </a:lnTo>
                <a:lnTo>
                  <a:pt x="68579" y="76200"/>
                </a:lnTo>
                <a:lnTo>
                  <a:pt x="68579" y="79248"/>
                </a:lnTo>
                <a:lnTo>
                  <a:pt x="67055" y="82296"/>
                </a:lnTo>
                <a:lnTo>
                  <a:pt x="64007" y="85344"/>
                </a:lnTo>
                <a:lnTo>
                  <a:pt x="60959" y="86867"/>
                </a:lnTo>
                <a:lnTo>
                  <a:pt x="88391" y="86867"/>
                </a:lnTo>
                <a:lnTo>
                  <a:pt x="85343" y="83820"/>
                </a:lnTo>
                <a:lnTo>
                  <a:pt x="85343" y="82296"/>
                </a:lnTo>
                <a:lnTo>
                  <a:pt x="83819" y="80772"/>
                </a:lnTo>
                <a:lnTo>
                  <a:pt x="85343" y="76200"/>
                </a:lnTo>
                <a:lnTo>
                  <a:pt x="85343" y="70103"/>
                </a:lnTo>
                <a:lnTo>
                  <a:pt x="94487" y="33527"/>
                </a:lnTo>
                <a:lnTo>
                  <a:pt x="96011" y="25907"/>
                </a:lnTo>
                <a:lnTo>
                  <a:pt x="96011" y="15239"/>
                </a:lnTo>
                <a:lnTo>
                  <a:pt x="94995" y="12191"/>
                </a:lnTo>
                <a:close/>
              </a:path>
              <a:path w="96519" h="91439">
                <a:moveTo>
                  <a:pt x="82295" y="0"/>
                </a:moveTo>
                <a:lnTo>
                  <a:pt x="77723" y="0"/>
                </a:lnTo>
                <a:lnTo>
                  <a:pt x="70556" y="1143"/>
                </a:lnTo>
                <a:lnTo>
                  <a:pt x="62674" y="4572"/>
                </a:lnTo>
                <a:lnTo>
                  <a:pt x="53935" y="10286"/>
                </a:lnTo>
                <a:lnTo>
                  <a:pt x="44195" y="18287"/>
                </a:lnTo>
                <a:lnTo>
                  <a:pt x="52362" y="18287"/>
                </a:lnTo>
                <a:lnTo>
                  <a:pt x="56959" y="15430"/>
                </a:lnTo>
                <a:lnTo>
                  <a:pt x="62841" y="13025"/>
                </a:lnTo>
                <a:lnTo>
                  <a:pt x="68579" y="12191"/>
                </a:lnTo>
                <a:lnTo>
                  <a:pt x="94995" y="12191"/>
                </a:lnTo>
                <a:lnTo>
                  <a:pt x="92963" y="6096"/>
                </a:lnTo>
                <a:lnTo>
                  <a:pt x="89915" y="3048"/>
                </a:lnTo>
                <a:lnTo>
                  <a:pt x="86867" y="1524"/>
                </a:lnTo>
                <a:lnTo>
                  <a:pt x="82295" y="0"/>
                </a:lnTo>
                <a:close/>
              </a:path>
              <a:path w="96519" h="91439">
                <a:moveTo>
                  <a:pt x="48767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6763" y="13715"/>
                </a:lnTo>
                <a:lnTo>
                  <a:pt x="19811" y="13715"/>
                </a:lnTo>
                <a:lnTo>
                  <a:pt x="21335" y="12191"/>
                </a:lnTo>
                <a:lnTo>
                  <a:pt x="45719" y="12191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71016" y="2747772"/>
            <a:ext cx="81280" cy="93345"/>
          </a:xfrm>
          <a:custGeom>
            <a:avLst/>
            <a:gdLst/>
            <a:ahLst/>
            <a:cxnLst/>
            <a:rect l="l" t="t" r="r" b="b"/>
            <a:pathLst>
              <a:path w="81280" h="93344">
                <a:moveTo>
                  <a:pt x="73152" y="6096"/>
                </a:moveTo>
                <a:lnTo>
                  <a:pt x="53340" y="6096"/>
                </a:lnTo>
                <a:lnTo>
                  <a:pt x="56387" y="7620"/>
                </a:lnTo>
                <a:lnTo>
                  <a:pt x="59436" y="10667"/>
                </a:lnTo>
                <a:lnTo>
                  <a:pt x="60959" y="13715"/>
                </a:lnTo>
                <a:lnTo>
                  <a:pt x="60959" y="19811"/>
                </a:lnTo>
                <a:lnTo>
                  <a:pt x="59436" y="28955"/>
                </a:lnTo>
                <a:lnTo>
                  <a:pt x="57912" y="32003"/>
                </a:lnTo>
                <a:lnTo>
                  <a:pt x="22859" y="45720"/>
                </a:lnTo>
                <a:lnTo>
                  <a:pt x="15240" y="50291"/>
                </a:lnTo>
                <a:lnTo>
                  <a:pt x="10668" y="54863"/>
                </a:lnTo>
                <a:lnTo>
                  <a:pt x="7620" y="59435"/>
                </a:lnTo>
                <a:lnTo>
                  <a:pt x="4571" y="62483"/>
                </a:lnTo>
                <a:lnTo>
                  <a:pt x="3047" y="65531"/>
                </a:lnTo>
                <a:lnTo>
                  <a:pt x="1524" y="70103"/>
                </a:lnTo>
                <a:lnTo>
                  <a:pt x="0" y="76200"/>
                </a:lnTo>
                <a:lnTo>
                  <a:pt x="1524" y="82296"/>
                </a:lnTo>
                <a:lnTo>
                  <a:pt x="4571" y="86867"/>
                </a:lnTo>
                <a:lnTo>
                  <a:pt x="7620" y="89915"/>
                </a:lnTo>
                <a:lnTo>
                  <a:pt x="12192" y="92963"/>
                </a:lnTo>
                <a:lnTo>
                  <a:pt x="21336" y="92963"/>
                </a:lnTo>
                <a:lnTo>
                  <a:pt x="25908" y="91439"/>
                </a:lnTo>
                <a:lnTo>
                  <a:pt x="38100" y="85344"/>
                </a:lnTo>
                <a:lnTo>
                  <a:pt x="44500" y="80772"/>
                </a:lnTo>
                <a:lnTo>
                  <a:pt x="25908" y="80772"/>
                </a:lnTo>
                <a:lnTo>
                  <a:pt x="22859" y="79248"/>
                </a:lnTo>
                <a:lnTo>
                  <a:pt x="19812" y="76200"/>
                </a:lnTo>
                <a:lnTo>
                  <a:pt x="18287" y="73151"/>
                </a:lnTo>
                <a:lnTo>
                  <a:pt x="18287" y="65531"/>
                </a:lnTo>
                <a:lnTo>
                  <a:pt x="19812" y="62483"/>
                </a:lnTo>
                <a:lnTo>
                  <a:pt x="21336" y="57911"/>
                </a:lnTo>
                <a:lnTo>
                  <a:pt x="30480" y="48767"/>
                </a:lnTo>
                <a:lnTo>
                  <a:pt x="39624" y="44196"/>
                </a:lnTo>
                <a:lnTo>
                  <a:pt x="47243" y="42672"/>
                </a:lnTo>
                <a:lnTo>
                  <a:pt x="57912" y="38100"/>
                </a:lnTo>
                <a:lnTo>
                  <a:pt x="73071" y="38100"/>
                </a:lnTo>
                <a:lnTo>
                  <a:pt x="74675" y="30479"/>
                </a:lnTo>
                <a:lnTo>
                  <a:pt x="76200" y="21335"/>
                </a:lnTo>
                <a:lnTo>
                  <a:pt x="77724" y="16763"/>
                </a:lnTo>
                <a:lnTo>
                  <a:pt x="76200" y="13715"/>
                </a:lnTo>
                <a:lnTo>
                  <a:pt x="76200" y="9144"/>
                </a:lnTo>
                <a:lnTo>
                  <a:pt x="73152" y="6096"/>
                </a:lnTo>
                <a:close/>
              </a:path>
              <a:path w="81280" h="93344">
                <a:moveTo>
                  <a:pt x="65531" y="77724"/>
                </a:moveTo>
                <a:lnTo>
                  <a:pt x="48768" y="77724"/>
                </a:lnTo>
                <a:lnTo>
                  <a:pt x="47243" y="83820"/>
                </a:lnTo>
                <a:lnTo>
                  <a:pt x="48768" y="86867"/>
                </a:lnTo>
                <a:lnTo>
                  <a:pt x="48768" y="89915"/>
                </a:lnTo>
                <a:lnTo>
                  <a:pt x="50292" y="91439"/>
                </a:lnTo>
                <a:lnTo>
                  <a:pt x="53340" y="92963"/>
                </a:lnTo>
                <a:lnTo>
                  <a:pt x="56387" y="92963"/>
                </a:lnTo>
                <a:lnTo>
                  <a:pt x="61245" y="92082"/>
                </a:lnTo>
                <a:lnTo>
                  <a:pt x="66675" y="89344"/>
                </a:lnTo>
                <a:lnTo>
                  <a:pt x="72675" y="84605"/>
                </a:lnTo>
                <a:lnTo>
                  <a:pt x="76337" y="80772"/>
                </a:lnTo>
                <a:lnTo>
                  <a:pt x="67056" y="80772"/>
                </a:lnTo>
                <a:lnTo>
                  <a:pt x="67056" y="79248"/>
                </a:lnTo>
                <a:lnTo>
                  <a:pt x="65531" y="79248"/>
                </a:lnTo>
                <a:lnTo>
                  <a:pt x="65531" y="77724"/>
                </a:lnTo>
                <a:close/>
              </a:path>
              <a:path w="81280" h="93344">
                <a:moveTo>
                  <a:pt x="73071" y="38100"/>
                </a:moveTo>
                <a:lnTo>
                  <a:pt x="57912" y="38100"/>
                </a:lnTo>
                <a:lnTo>
                  <a:pt x="50292" y="71627"/>
                </a:lnTo>
                <a:lnTo>
                  <a:pt x="41147" y="77724"/>
                </a:lnTo>
                <a:lnTo>
                  <a:pt x="33528" y="80772"/>
                </a:lnTo>
                <a:lnTo>
                  <a:pt x="44500" y="80772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8579"/>
                </a:lnTo>
                <a:lnTo>
                  <a:pt x="68580" y="59435"/>
                </a:lnTo>
                <a:lnTo>
                  <a:pt x="73071" y="38100"/>
                </a:lnTo>
                <a:close/>
              </a:path>
              <a:path w="81280" h="93344">
                <a:moveTo>
                  <a:pt x="80772" y="73151"/>
                </a:moveTo>
                <a:lnTo>
                  <a:pt x="76200" y="76200"/>
                </a:lnTo>
                <a:lnTo>
                  <a:pt x="73152" y="79248"/>
                </a:lnTo>
                <a:lnTo>
                  <a:pt x="71628" y="79248"/>
                </a:lnTo>
                <a:lnTo>
                  <a:pt x="71628" y="80772"/>
                </a:lnTo>
                <a:lnTo>
                  <a:pt x="76337" y="80772"/>
                </a:lnTo>
                <a:lnTo>
                  <a:pt x="79247" y="77724"/>
                </a:lnTo>
                <a:lnTo>
                  <a:pt x="80772" y="73151"/>
                </a:lnTo>
                <a:close/>
              </a:path>
              <a:path w="81280" h="93344">
                <a:moveTo>
                  <a:pt x="59436" y="0"/>
                </a:moveTo>
                <a:lnTo>
                  <a:pt x="51815" y="0"/>
                </a:lnTo>
                <a:lnTo>
                  <a:pt x="44362" y="547"/>
                </a:lnTo>
                <a:lnTo>
                  <a:pt x="37909" y="2095"/>
                </a:lnTo>
                <a:lnTo>
                  <a:pt x="32313" y="4500"/>
                </a:lnTo>
                <a:lnTo>
                  <a:pt x="27431" y="7620"/>
                </a:lnTo>
                <a:lnTo>
                  <a:pt x="19812" y="12191"/>
                </a:lnTo>
                <a:lnTo>
                  <a:pt x="16764" y="16763"/>
                </a:lnTo>
                <a:lnTo>
                  <a:pt x="15240" y="22859"/>
                </a:lnTo>
                <a:lnTo>
                  <a:pt x="13715" y="24383"/>
                </a:lnTo>
                <a:lnTo>
                  <a:pt x="15240" y="27431"/>
                </a:lnTo>
                <a:lnTo>
                  <a:pt x="15240" y="28955"/>
                </a:lnTo>
                <a:lnTo>
                  <a:pt x="18287" y="32003"/>
                </a:lnTo>
                <a:lnTo>
                  <a:pt x="24384" y="32003"/>
                </a:lnTo>
                <a:lnTo>
                  <a:pt x="30480" y="25907"/>
                </a:lnTo>
                <a:lnTo>
                  <a:pt x="32003" y="22859"/>
                </a:lnTo>
                <a:lnTo>
                  <a:pt x="32003" y="16763"/>
                </a:lnTo>
                <a:lnTo>
                  <a:pt x="33528" y="13715"/>
                </a:lnTo>
                <a:lnTo>
                  <a:pt x="39624" y="7620"/>
                </a:lnTo>
                <a:lnTo>
                  <a:pt x="44196" y="6096"/>
                </a:lnTo>
                <a:lnTo>
                  <a:pt x="73152" y="6096"/>
                </a:lnTo>
                <a:lnTo>
                  <a:pt x="70103" y="4572"/>
                </a:lnTo>
                <a:lnTo>
                  <a:pt x="65531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98320" y="2673096"/>
            <a:ext cx="30480" cy="79375"/>
          </a:xfrm>
          <a:custGeom>
            <a:avLst/>
            <a:gdLst/>
            <a:ahLst/>
            <a:cxnLst/>
            <a:rect l="l" t="t" r="r" b="b"/>
            <a:pathLst>
              <a:path w="30480" h="79375">
                <a:moveTo>
                  <a:pt x="30480" y="0"/>
                </a:moveTo>
                <a:lnTo>
                  <a:pt x="25907" y="0"/>
                </a:lnTo>
                <a:lnTo>
                  <a:pt x="0" y="79248"/>
                </a:lnTo>
                <a:lnTo>
                  <a:pt x="4572" y="79248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51076" y="2676144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8956" y="73151"/>
                </a:moveTo>
                <a:lnTo>
                  <a:pt x="1524" y="73151"/>
                </a:lnTo>
                <a:lnTo>
                  <a:pt x="1524" y="74675"/>
                </a:lnTo>
                <a:lnTo>
                  <a:pt x="28956" y="74675"/>
                </a:lnTo>
                <a:lnTo>
                  <a:pt x="28956" y="73151"/>
                </a:lnTo>
                <a:close/>
              </a:path>
              <a:path w="29210" h="74930">
                <a:moveTo>
                  <a:pt x="22860" y="71627"/>
                </a:moveTo>
                <a:lnTo>
                  <a:pt x="7619" y="71627"/>
                </a:lnTo>
                <a:lnTo>
                  <a:pt x="4572" y="73151"/>
                </a:lnTo>
                <a:lnTo>
                  <a:pt x="25907" y="73151"/>
                </a:lnTo>
                <a:lnTo>
                  <a:pt x="22860" y="71627"/>
                </a:lnTo>
                <a:close/>
              </a:path>
              <a:path w="29210" h="74930">
                <a:moveTo>
                  <a:pt x="19812" y="7619"/>
                </a:moveTo>
                <a:lnTo>
                  <a:pt x="7619" y="7619"/>
                </a:lnTo>
                <a:lnTo>
                  <a:pt x="7619" y="9143"/>
                </a:lnTo>
                <a:lnTo>
                  <a:pt x="9143" y="9143"/>
                </a:lnTo>
                <a:lnTo>
                  <a:pt x="10668" y="10667"/>
                </a:lnTo>
                <a:lnTo>
                  <a:pt x="10668" y="70103"/>
                </a:lnTo>
                <a:lnTo>
                  <a:pt x="9143" y="70103"/>
                </a:lnTo>
                <a:lnTo>
                  <a:pt x="9143" y="71627"/>
                </a:lnTo>
                <a:lnTo>
                  <a:pt x="21336" y="71627"/>
                </a:lnTo>
                <a:lnTo>
                  <a:pt x="19812" y="70103"/>
                </a:lnTo>
                <a:lnTo>
                  <a:pt x="19812" y="7619"/>
                </a:lnTo>
                <a:close/>
              </a:path>
              <a:path w="29210" h="74930">
                <a:moveTo>
                  <a:pt x="19812" y="0"/>
                </a:moveTo>
                <a:lnTo>
                  <a:pt x="18287" y="0"/>
                </a:lnTo>
                <a:lnTo>
                  <a:pt x="0" y="7619"/>
                </a:lnTo>
                <a:lnTo>
                  <a:pt x="1524" y="10667"/>
                </a:lnTo>
                <a:lnTo>
                  <a:pt x="4572" y="7619"/>
                </a:lnTo>
                <a:lnTo>
                  <a:pt x="19812" y="7619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90472" y="277063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90472" y="280568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4947" y="279044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86655" y="2706624"/>
            <a:ext cx="83820" cy="135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24300" y="2703576"/>
            <a:ext cx="146303" cy="1356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05428" y="2584704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9540"/>
                </a:moveTo>
                <a:lnTo>
                  <a:pt x="1524" y="129540"/>
                </a:lnTo>
                <a:lnTo>
                  <a:pt x="1524" y="132588"/>
                </a:lnTo>
                <a:lnTo>
                  <a:pt x="50292" y="132588"/>
                </a:lnTo>
                <a:lnTo>
                  <a:pt x="50292" y="129540"/>
                </a:lnTo>
                <a:close/>
              </a:path>
              <a:path w="50800" h="132714">
                <a:moveTo>
                  <a:pt x="41148" y="128016"/>
                </a:moveTo>
                <a:lnTo>
                  <a:pt x="12192" y="128016"/>
                </a:lnTo>
                <a:lnTo>
                  <a:pt x="7620" y="129540"/>
                </a:lnTo>
                <a:lnTo>
                  <a:pt x="45720" y="129540"/>
                </a:lnTo>
                <a:lnTo>
                  <a:pt x="41148" y="128016"/>
                </a:lnTo>
                <a:close/>
              </a:path>
              <a:path w="50800" h="132714">
                <a:moveTo>
                  <a:pt x="35051" y="15240"/>
                </a:moveTo>
                <a:lnTo>
                  <a:pt x="12192" y="15240"/>
                </a:lnTo>
                <a:lnTo>
                  <a:pt x="13716" y="16764"/>
                </a:lnTo>
                <a:lnTo>
                  <a:pt x="15239" y="16764"/>
                </a:lnTo>
                <a:lnTo>
                  <a:pt x="16763" y="18288"/>
                </a:lnTo>
                <a:lnTo>
                  <a:pt x="16763" y="19812"/>
                </a:lnTo>
                <a:lnTo>
                  <a:pt x="18287" y="21335"/>
                </a:lnTo>
                <a:lnTo>
                  <a:pt x="18287" y="123444"/>
                </a:lnTo>
                <a:lnTo>
                  <a:pt x="13716" y="128016"/>
                </a:lnTo>
                <a:lnTo>
                  <a:pt x="39624" y="128016"/>
                </a:lnTo>
                <a:lnTo>
                  <a:pt x="36575" y="126492"/>
                </a:lnTo>
                <a:lnTo>
                  <a:pt x="36575" y="124968"/>
                </a:lnTo>
                <a:lnTo>
                  <a:pt x="35051" y="123444"/>
                </a:lnTo>
                <a:lnTo>
                  <a:pt x="35051" y="15240"/>
                </a:lnTo>
                <a:close/>
              </a:path>
              <a:path w="50800" h="132714">
                <a:moveTo>
                  <a:pt x="35051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6" y="16764"/>
                </a:lnTo>
                <a:lnTo>
                  <a:pt x="9144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12007" y="2703576"/>
            <a:ext cx="144780" cy="135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52700" y="2703576"/>
            <a:ext cx="146304" cy="135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47288" y="2674620"/>
            <a:ext cx="30480" cy="78105"/>
          </a:xfrm>
          <a:custGeom>
            <a:avLst/>
            <a:gdLst/>
            <a:ahLst/>
            <a:cxnLst/>
            <a:rect l="l" t="t" r="r" b="b"/>
            <a:pathLst>
              <a:path w="30479" h="78105">
                <a:moveTo>
                  <a:pt x="30479" y="0"/>
                </a:moveTo>
                <a:lnTo>
                  <a:pt x="27432" y="0"/>
                </a:lnTo>
                <a:lnTo>
                  <a:pt x="0" y="77724"/>
                </a:lnTo>
                <a:lnTo>
                  <a:pt x="4572" y="77724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00044" y="2677668"/>
            <a:ext cx="29209" cy="73660"/>
          </a:xfrm>
          <a:custGeom>
            <a:avLst/>
            <a:gdLst/>
            <a:ahLst/>
            <a:cxnLst/>
            <a:rect l="l" t="t" r="r" b="b"/>
            <a:pathLst>
              <a:path w="29210" h="73660">
                <a:moveTo>
                  <a:pt x="28955" y="71627"/>
                </a:moveTo>
                <a:lnTo>
                  <a:pt x="1523" y="71627"/>
                </a:lnTo>
                <a:lnTo>
                  <a:pt x="1523" y="73151"/>
                </a:lnTo>
                <a:lnTo>
                  <a:pt x="28955" y="73151"/>
                </a:lnTo>
                <a:lnTo>
                  <a:pt x="28955" y="71627"/>
                </a:lnTo>
                <a:close/>
              </a:path>
              <a:path w="29210" h="73660">
                <a:moveTo>
                  <a:pt x="19811" y="7619"/>
                </a:moveTo>
                <a:lnTo>
                  <a:pt x="9143" y="7619"/>
                </a:lnTo>
                <a:lnTo>
                  <a:pt x="9143" y="9143"/>
                </a:lnTo>
                <a:lnTo>
                  <a:pt x="10667" y="9143"/>
                </a:lnTo>
                <a:lnTo>
                  <a:pt x="10667" y="70103"/>
                </a:lnTo>
                <a:lnTo>
                  <a:pt x="9143" y="70103"/>
                </a:lnTo>
                <a:lnTo>
                  <a:pt x="9143" y="71627"/>
                </a:lnTo>
                <a:lnTo>
                  <a:pt x="22859" y="71627"/>
                </a:lnTo>
                <a:lnTo>
                  <a:pt x="21335" y="70103"/>
                </a:lnTo>
                <a:lnTo>
                  <a:pt x="21335" y="68579"/>
                </a:lnTo>
                <a:lnTo>
                  <a:pt x="19811" y="67055"/>
                </a:lnTo>
                <a:lnTo>
                  <a:pt x="19811" y="7619"/>
                </a:lnTo>
                <a:close/>
              </a:path>
              <a:path w="29210" h="73660">
                <a:moveTo>
                  <a:pt x="19811" y="0"/>
                </a:moveTo>
                <a:lnTo>
                  <a:pt x="18287" y="0"/>
                </a:lnTo>
                <a:lnTo>
                  <a:pt x="0" y="7619"/>
                </a:lnTo>
                <a:lnTo>
                  <a:pt x="1523" y="9143"/>
                </a:lnTo>
                <a:lnTo>
                  <a:pt x="3047" y="9143"/>
                </a:lnTo>
                <a:lnTo>
                  <a:pt x="6095" y="7619"/>
                </a:lnTo>
                <a:lnTo>
                  <a:pt x="19811" y="7619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51959" y="2741676"/>
            <a:ext cx="178307" cy="100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21023" y="277139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21023" y="28072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59607" y="277139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959607" y="280720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05655" y="2749296"/>
            <a:ext cx="96012" cy="899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87140" y="2901696"/>
            <a:ext cx="94487" cy="89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93364" y="2749296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69">
                <a:moveTo>
                  <a:pt x="44196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6" y="86867"/>
                </a:lnTo>
                <a:close/>
              </a:path>
              <a:path w="94614" h="90169">
                <a:moveTo>
                  <a:pt x="94487" y="86867"/>
                </a:moveTo>
                <a:lnTo>
                  <a:pt x="51815" y="86867"/>
                </a:lnTo>
                <a:lnTo>
                  <a:pt x="50291" y="89915"/>
                </a:lnTo>
                <a:lnTo>
                  <a:pt x="94487" y="89915"/>
                </a:lnTo>
                <a:lnTo>
                  <a:pt x="94487" y="86867"/>
                </a:lnTo>
                <a:close/>
              </a:path>
              <a:path w="94614" h="90169">
                <a:moveTo>
                  <a:pt x="45212" y="12191"/>
                </a:moveTo>
                <a:lnTo>
                  <a:pt x="24384" y="12191"/>
                </a:lnTo>
                <a:lnTo>
                  <a:pt x="27432" y="15239"/>
                </a:lnTo>
                <a:lnTo>
                  <a:pt x="27432" y="21335"/>
                </a:lnTo>
                <a:lnTo>
                  <a:pt x="25908" y="27431"/>
                </a:lnTo>
                <a:lnTo>
                  <a:pt x="24384" y="38100"/>
                </a:lnTo>
                <a:lnTo>
                  <a:pt x="16763" y="70103"/>
                </a:lnTo>
                <a:lnTo>
                  <a:pt x="6096" y="86867"/>
                </a:lnTo>
                <a:lnTo>
                  <a:pt x="38100" y="86867"/>
                </a:lnTo>
                <a:lnTo>
                  <a:pt x="35051" y="85343"/>
                </a:lnTo>
                <a:lnTo>
                  <a:pt x="32003" y="82296"/>
                </a:lnTo>
                <a:lnTo>
                  <a:pt x="32003" y="80772"/>
                </a:lnTo>
                <a:lnTo>
                  <a:pt x="30480" y="79248"/>
                </a:lnTo>
                <a:lnTo>
                  <a:pt x="32003" y="76200"/>
                </a:lnTo>
                <a:lnTo>
                  <a:pt x="33527" y="70103"/>
                </a:lnTo>
                <a:lnTo>
                  <a:pt x="42672" y="24383"/>
                </a:lnTo>
                <a:lnTo>
                  <a:pt x="49268" y="18621"/>
                </a:lnTo>
                <a:lnTo>
                  <a:pt x="49814" y="18287"/>
                </a:lnTo>
                <a:lnTo>
                  <a:pt x="44196" y="18287"/>
                </a:lnTo>
                <a:lnTo>
                  <a:pt x="45212" y="12191"/>
                </a:lnTo>
                <a:close/>
              </a:path>
              <a:path w="94614" h="90169">
                <a:moveTo>
                  <a:pt x="88391" y="85343"/>
                </a:moveTo>
                <a:lnTo>
                  <a:pt x="60960" y="85343"/>
                </a:lnTo>
                <a:lnTo>
                  <a:pt x="57912" y="86867"/>
                </a:lnTo>
                <a:lnTo>
                  <a:pt x="89915" y="86867"/>
                </a:lnTo>
                <a:lnTo>
                  <a:pt x="88391" y="85343"/>
                </a:lnTo>
                <a:close/>
              </a:path>
              <a:path w="94614" h="90169">
                <a:moveTo>
                  <a:pt x="93725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4" y="16763"/>
                </a:lnTo>
                <a:lnTo>
                  <a:pt x="77724" y="25907"/>
                </a:lnTo>
                <a:lnTo>
                  <a:pt x="76200" y="35051"/>
                </a:lnTo>
                <a:lnTo>
                  <a:pt x="68580" y="70103"/>
                </a:lnTo>
                <a:lnTo>
                  <a:pt x="68580" y="74675"/>
                </a:lnTo>
                <a:lnTo>
                  <a:pt x="67056" y="77724"/>
                </a:lnTo>
                <a:lnTo>
                  <a:pt x="67056" y="79248"/>
                </a:lnTo>
                <a:lnTo>
                  <a:pt x="65532" y="82296"/>
                </a:lnTo>
                <a:lnTo>
                  <a:pt x="62484" y="85343"/>
                </a:lnTo>
                <a:lnTo>
                  <a:pt x="86868" y="85343"/>
                </a:lnTo>
                <a:lnTo>
                  <a:pt x="83820" y="82296"/>
                </a:lnTo>
                <a:lnTo>
                  <a:pt x="83820" y="76200"/>
                </a:lnTo>
                <a:lnTo>
                  <a:pt x="85344" y="70103"/>
                </a:lnTo>
                <a:lnTo>
                  <a:pt x="92963" y="33527"/>
                </a:lnTo>
                <a:lnTo>
                  <a:pt x="94487" y="24383"/>
                </a:lnTo>
                <a:lnTo>
                  <a:pt x="94392" y="14858"/>
                </a:lnTo>
                <a:lnTo>
                  <a:pt x="93725" y="12191"/>
                </a:lnTo>
                <a:close/>
              </a:path>
              <a:path w="94614" h="90169">
                <a:moveTo>
                  <a:pt x="82296" y="0"/>
                </a:moveTo>
                <a:lnTo>
                  <a:pt x="76200" y="0"/>
                </a:lnTo>
                <a:lnTo>
                  <a:pt x="69056" y="1143"/>
                </a:lnTo>
                <a:lnTo>
                  <a:pt x="61340" y="4572"/>
                </a:lnTo>
                <a:lnTo>
                  <a:pt x="53054" y="10286"/>
                </a:lnTo>
                <a:lnTo>
                  <a:pt x="44196" y="18287"/>
                </a:lnTo>
                <a:lnTo>
                  <a:pt x="49814" y="18287"/>
                </a:lnTo>
                <a:lnTo>
                  <a:pt x="55435" y="14858"/>
                </a:lnTo>
                <a:lnTo>
                  <a:pt x="61317" y="12811"/>
                </a:lnTo>
                <a:lnTo>
                  <a:pt x="67056" y="12191"/>
                </a:lnTo>
                <a:lnTo>
                  <a:pt x="93725" y="12191"/>
                </a:lnTo>
                <a:lnTo>
                  <a:pt x="92963" y="9143"/>
                </a:lnTo>
                <a:lnTo>
                  <a:pt x="91439" y="6096"/>
                </a:lnTo>
                <a:lnTo>
                  <a:pt x="88391" y="3048"/>
                </a:lnTo>
                <a:lnTo>
                  <a:pt x="82296" y="0"/>
                </a:lnTo>
                <a:close/>
              </a:path>
              <a:path w="94614" h="90169">
                <a:moveTo>
                  <a:pt x="47244" y="0"/>
                </a:moveTo>
                <a:lnTo>
                  <a:pt x="44196" y="0"/>
                </a:lnTo>
                <a:lnTo>
                  <a:pt x="15239" y="10667"/>
                </a:lnTo>
                <a:lnTo>
                  <a:pt x="15239" y="13715"/>
                </a:lnTo>
                <a:lnTo>
                  <a:pt x="18287" y="13715"/>
                </a:lnTo>
                <a:lnTo>
                  <a:pt x="19812" y="12191"/>
                </a:lnTo>
                <a:lnTo>
                  <a:pt x="45212" y="12191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741676" y="2749296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3151" y="6096"/>
                </a:moveTo>
                <a:lnTo>
                  <a:pt x="53340" y="6096"/>
                </a:lnTo>
                <a:lnTo>
                  <a:pt x="56387" y="7620"/>
                </a:lnTo>
                <a:lnTo>
                  <a:pt x="57912" y="10667"/>
                </a:lnTo>
                <a:lnTo>
                  <a:pt x="60960" y="13715"/>
                </a:lnTo>
                <a:lnTo>
                  <a:pt x="60960" y="19811"/>
                </a:lnTo>
                <a:lnTo>
                  <a:pt x="59436" y="28955"/>
                </a:lnTo>
                <a:lnTo>
                  <a:pt x="57912" y="32003"/>
                </a:lnTo>
                <a:lnTo>
                  <a:pt x="46434" y="36290"/>
                </a:lnTo>
                <a:lnTo>
                  <a:pt x="36957" y="40004"/>
                </a:lnTo>
                <a:lnTo>
                  <a:pt x="4572" y="60959"/>
                </a:lnTo>
                <a:lnTo>
                  <a:pt x="3048" y="65531"/>
                </a:lnTo>
                <a:lnTo>
                  <a:pt x="1524" y="68579"/>
                </a:lnTo>
                <a:lnTo>
                  <a:pt x="0" y="76200"/>
                </a:lnTo>
                <a:lnTo>
                  <a:pt x="1524" y="80772"/>
                </a:lnTo>
                <a:lnTo>
                  <a:pt x="7619" y="89915"/>
                </a:lnTo>
                <a:lnTo>
                  <a:pt x="12192" y="91439"/>
                </a:lnTo>
                <a:lnTo>
                  <a:pt x="25907" y="91439"/>
                </a:lnTo>
                <a:lnTo>
                  <a:pt x="32004" y="88391"/>
                </a:lnTo>
                <a:lnTo>
                  <a:pt x="38100" y="83820"/>
                </a:lnTo>
                <a:lnTo>
                  <a:pt x="43434" y="80772"/>
                </a:lnTo>
                <a:lnTo>
                  <a:pt x="25907" y="80772"/>
                </a:lnTo>
                <a:lnTo>
                  <a:pt x="22860" y="79248"/>
                </a:lnTo>
                <a:lnTo>
                  <a:pt x="19812" y="76200"/>
                </a:lnTo>
                <a:lnTo>
                  <a:pt x="18287" y="73151"/>
                </a:lnTo>
                <a:lnTo>
                  <a:pt x="18287" y="64007"/>
                </a:lnTo>
                <a:lnTo>
                  <a:pt x="21336" y="57911"/>
                </a:lnTo>
                <a:lnTo>
                  <a:pt x="30480" y="48767"/>
                </a:lnTo>
                <a:lnTo>
                  <a:pt x="45719" y="41148"/>
                </a:lnTo>
                <a:lnTo>
                  <a:pt x="56387" y="38100"/>
                </a:lnTo>
                <a:lnTo>
                  <a:pt x="73071" y="38100"/>
                </a:lnTo>
                <a:lnTo>
                  <a:pt x="74675" y="30479"/>
                </a:lnTo>
                <a:lnTo>
                  <a:pt x="76200" y="21335"/>
                </a:lnTo>
                <a:lnTo>
                  <a:pt x="76200" y="13715"/>
                </a:lnTo>
                <a:lnTo>
                  <a:pt x="74675" y="9143"/>
                </a:lnTo>
                <a:lnTo>
                  <a:pt x="73151" y="6096"/>
                </a:lnTo>
                <a:close/>
              </a:path>
              <a:path w="81280" h="91439">
                <a:moveTo>
                  <a:pt x="65531" y="77724"/>
                </a:moveTo>
                <a:lnTo>
                  <a:pt x="48768" y="77724"/>
                </a:lnTo>
                <a:lnTo>
                  <a:pt x="47243" y="82296"/>
                </a:lnTo>
                <a:lnTo>
                  <a:pt x="47243" y="86867"/>
                </a:lnTo>
                <a:lnTo>
                  <a:pt x="50292" y="89915"/>
                </a:lnTo>
                <a:lnTo>
                  <a:pt x="53340" y="91439"/>
                </a:lnTo>
                <a:lnTo>
                  <a:pt x="56387" y="91439"/>
                </a:lnTo>
                <a:lnTo>
                  <a:pt x="61245" y="90582"/>
                </a:lnTo>
                <a:lnTo>
                  <a:pt x="66675" y="88010"/>
                </a:lnTo>
                <a:lnTo>
                  <a:pt x="72675" y="83724"/>
                </a:lnTo>
                <a:lnTo>
                  <a:pt x="77578" y="79248"/>
                </a:lnTo>
                <a:lnTo>
                  <a:pt x="65531" y="79248"/>
                </a:lnTo>
                <a:lnTo>
                  <a:pt x="65531" y="77724"/>
                </a:lnTo>
                <a:close/>
              </a:path>
              <a:path w="81280" h="91439">
                <a:moveTo>
                  <a:pt x="73071" y="38100"/>
                </a:moveTo>
                <a:lnTo>
                  <a:pt x="56387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3528" y="80772"/>
                </a:lnTo>
                <a:lnTo>
                  <a:pt x="43434" y="80772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8579"/>
                </a:lnTo>
                <a:lnTo>
                  <a:pt x="68580" y="59435"/>
                </a:lnTo>
                <a:lnTo>
                  <a:pt x="73071" y="38100"/>
                </a:lnTo>
                <a:close/>
              </a:path>
              <a:path w="81280" h="91439">
                <a:moveTo>
                  <a:pt x="80772" y="71627"/>
                </a:moveTo>
                <a:lnTo>
                  <a:pt x="76200" y="76200"/>
                </a:lnTo>
                <a:lnTo>
                  <a:pt x="73151" y="77724"/>
                </a:lnTo>
                <a:lnTo>
                  <a:pt x="71628" y="79248"/>
                </a:lnTo>
                <a:lnTo>
                  <a:pt x="77578" y="79248"/>
                </a:lnTo>
                <a:lnTo>
                  <a:pt x="79248" y="77724"/>
                </a:lnTo>
                <a:lnTo>
                  <a:pt x="80772" y="71627"/>
                </a:lnTo>
                <a:close/>
              </a:path>
              <a:path w="81280" h="91439">
                <a:moveTo>
                  <a:pt x="59436" y="0"/>
                </a:moveTo>
                <a:lnTo>
                  <a:pt x="51816" y="0"/>
                </a:lnTo>
                <a:lnTo>
                  <a:pt x="44338" y="309"/>
                </a:lnTo>
                <a:lnTo>
                  <a:pt x="15240" y="16763"/>
                </a:lnTo>
                <a:lnTo>
                  <a:pt x="15240" y="21335"/>
                </a:lnTo>
                <a:lnTo>
                  <a:pt x="13716" y="24383"/>
                </a:lnTo>
                <a:lnTo>
                  <a:pt x="15240" y="27431"/>
                </a:lnTo>
                <a:lnTo>
                  <a:pt x="15240" y="28955"/>
                </a:lnTo>
                <a:lnTo>
                  <a:pt x="16763" y="30479"/>
                </a:lnTo>
                <a:lnTo>
                  <a:pt x="25907" y="30479"/>
                </a:lnTo>
                <a:lnTo>
                  <a:pt x="28956" y="27431"/>
                </a:lnTo>
                <a:lnTo>
                  <a:pt x="30480" y="24383"/>
                </a:lnTo>
                <a:lnTo>
                  <a:pt x="30480" y="21335"/>
                </a:lnTo>
                <a:lnTo>
                  <a:pt x="32004" y="16763"/>
                </a:lnTo>
                <a:lnTo>
                  <a:pt x="32004" y="13715"/>
                </a:lnTo>
                <a:lnTo>
                  <a:pt x="33528" y="10667"/>
                </a:lnTo>
                <a:lnTo>
                  <a:pt x="36575" y="9143"/>
                </a:lnTo>
                <a:lnTo>
                  <a:pt x="39624" y="6096"/>
                </a:lnTo>
                <a:lnTo>
                  <a:pt x="73151" y="6096"/>
                </a:lnTo>
                <a:lnTo>
                  <a:pt x="70104" y="4572"/>
                </a:lnTo>
                <a:lnTo>
                  <a:pt x="65531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97579" y="2700528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40" y="48768"/>
                </a:moveTo>
                <a:lnTo>
                  <a:pt x="28956" y="48768"/>
                </a:lnTo>
                <a:lnTo>
                  <a:pt x="27432" y="50292"/>
                </a:lnTo>
                <a:lnTo>
                  <a:pt x="51816" y="50292"/>
                </a:lnTo>
                <a:lnTo>
                  <a:pt x="53340" y="48768"/>
                </a:lnTo>
                <a:close/>
              </a:path>
              <a:path w="53339" h="50800">
                <a:moveTo>
                  <a:pt x="25908" y="0"/>
                </a:moveTo>
                <a:lnTo>
                  <a:pt x="24384" y="0"/>
                </a:lnTo>
                <a:lnTo>
                  <a:pt x="7620" y="6096"/>
                </a:lnTo>
                <a:lnTo>
                  <a:pt x="7620" y="7620"/>
                </a:lnTo>
                <a:lnTo>
                  <a:pt x="13716" y="7620"/>
                </a:lnTo>
                <a:lnTo>
                  <a:pt x="15240" y="9144"/>
                </a:lnTo>
                <a:lnTo>
                  <a:pt x="15240" y="12192"/>
                </a:lnTo>
                <a:lnTo>
                  <a:pt x="13716" y="15240"/>
                </a:lnTo>
                <a:lnTo>
                  <a:pt x="13716" y="21335"/>
                </a:lnTo>
                <a:lnTo>
                  <a:pt x="9144" y="39624"/>
                </a:lnTo>
                <a:lnTo>
                  <a:pt x="9144" y="42672"/>
                </a:lnTo>
                <a:lnTo>
                  <a:pt x="7620" y="45720"/>
                </a:lnTo>
                <a:lnTo>
                  <a:pt x="4572" y="48768"/>
                </a:lnTo>
                <a:lnTo>
                  <a:pt x="18287" y="48768"/>
                </a:lnTo>
                <a:lnTo>
                  <a:pt x="18287" y="47244"/>
                </a:lnTo>
                <a:lnTo>
                  <a:pt x="16764" y="45720"/>
                </a:lnTo>
                <a:lnTo>
                  <a:pt x="16764" y="42672"/>
                </a:lnTo>
                <a:lnTo>
                  <a:pt x="18287" y="39624"/>
                </a:lnTo>
                <a:lnTo>
                  <a:pt x="22860" y="13716"/>
                </a:lnTo>
                <a:lnTo>
                  <a:pt x="26924" y="10668"/>
                </a:lnTo>
                <a:lnTo>
                  <a:pt x="24384" y="10668"/>
                </a:lnTo>
                <a:lnTo>
                  <a:pt x="25908" y="0"/>
                </a:lnTo>
                <a:close/>
              </a:path>
              <a:path w="53339" h="50800">
                <a:moveTo>
                  <a:pt x="51816" y="7620"/>
                </a:moveTo>
                <a:lnTo>
                  <a:pt x="42672" y="7620"/>
                </a:lnTo>
                <a:lnTo>
                  <a:pt x="42672" y="10668"/>
                </a:lnTo>
                <a:lnTo>
                  <a:pt x="44196" y="12192"/>
                </a:lnTo>
                <a:lnTo>
                  <a:pt x="44196" y="15240"/>
                </a:lnTo>
                <a:lnTo>
                  <a:pt x="42672" y="19811"/>
                </a:lnTo>
                <a:lnTo>
                  <a:pt x="38100" y="39624"/>
                </a:lnTo>
                <a:lnTo>
                  <a:pt x="38100" y="44196"/>
                </a:lnTo>
                <a:lnTo>
                  <a:pt x="36575" y="44196"/>
                </a:lnTo>
                <a:lnTo>
                  <a:pt x="36575" y="45720"/>
                </a:lnTo>
                <a:lnTo>
                  <a:pt x="33528" y="48768"/>
                </a:lnTo>
                <a:lnTo>
                  <a:pt x="48768" y="48768"/>
                </a:lnTo>
                <a:lnTo>
                  <a:pt x="47244" y="47244"/>
                </a:lnTo>
                <a:lnTo>
                  <a:pt x="47244" y="45720"/>
                </a:lnTo>
                <a:lnTo>
                  <a:pt x="45720" y="45720"/>
                </a:lnTo>
                <a:lnTo>
                  <a:pt x="47244" y="42672"/>
                </a:lnTo>
                <a:lnTo>
                  <a:pt x="47244" y="39624"/>
                </a:lnTo>
                <a:lnTo>
                  <a:pt x="51816" y="18288"/>
                </a:lnTo>
                <a:lnTo>
                  <a:pt x="51816" y="13716"/>
                </a:lnTo>
                <a:lnTo>
                  <a:pt x="53340" y="10668"/>
                </a:lnTo>
                <a:lnTo>
                  <a:pt x="51816" y="9144"/>
                </a:lnTo>
                <a:lnTo>
                  <a:pt x="51816" y="7620"/>
                </a:lnTo>
                <a:close/>
              </a:path>
              <a:path w="53339" h="50800">
                <a:moveTo>
                  <a:pt x="45720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10668"/>
                </a:lnTo>
                <a:lnTo>
                  <a:pt x="26924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1816" y="7620"/>
                </a:lnTo>
                <a:lnTo>
                  <a:pt x="51816" y="6096"/>
                </a:lnTo>
                <a:lnTo>
                  <a:pt x="50292" y="3048"/>
                </a:lnTo>
                <a:lnTo>
                  <a:pt x="48768" y="3048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34639" y="2837688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40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40" y="50292"/>
                </a:lnTo>
                <a:lnTo>
                  <a:pt x="53340" y="48768"/>
                </a:lnTo>
                <a:close/>
              </a:path>
              <a:path w="53339" h="50800">
                <a:moveTo>
                  <a:pt x="27432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3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9143" y="39624"/>
                </a:lnTo>
                <a:lnTo>
                  <a:pt x="9143" y="44196"/>
                </a:lnTo>
                <a:lnTo>
                  <a:pt x="6096" y="47244"/>
                </a:lnTo>
                <a:lnTo>
                  <a:pt x="6096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5720"/>
                </a:lnTo>
                <a:lnTo>
                  <a:pt x="16764" y="45720"/>
                </a:lnTo>
                <a:lnTo>
                  <a:pt x="18287" y="42672"/>
                </a:lnTo>
                <a:lnTo>
                  <a:pt x="18287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7432" y="0"/>
                </a:lnTo>
                <a:close/>
              </a:path>
              <a:path w="53339" h="50800">
                <a:moveTo>
                  <a:pt x="52578" y="7620"/>
                </a:moveTo>
                <a:lnTo>
                  <a:pt x="42672" y="7620"/>
                </a:lnTo>
                <a:lnTo>
                  <a:pt x="42672" y="10668"/>
                </a:lnTo>
                <a:lnTo>
                  <a:pt x="44196" y="12192"/>
                </a:lnTo>
                <a:lnTo>
                  <a:pt x="44196" y="15240"/>
                </a:lnTo>
                <a:lnTo>
                  <a:pt x="42672" y="19812"/>
                </a:lnTo>
                <a:lnTo>
                  <a:pt x="38100" y="39624"/>
                </a:lnTo>
                <a:lnTo>
                  <a:pt x="38100" y="45720"/>
                </a:lnTo>
                <a:lnTo>
                  <a:pt x="36576" y="45720"/>
                </a:lnTo>
                <a:lnTo>
                  <a:pt x="36576" y="47244"/>
                </a:lnTo>
                <a:lnTo>
                  <a:pt x="35052" y="48768"/>
                </a:lnTo>
                <a:lnTo>
                  <a:pt x="48768" y="48768"/>
                </a:lnTo>
                <a:lnTo>
                  <a:pt x="47243" y="47244"/>
                </a:lnTo>
                <a:lnTo>
                  <a:pt x="47243" y="39624"/>
                </a:lnTo>
                <a:lnTo>
                  <a:pt x="51816" y="18288"/>
                </a:lnTo>
                <a:lnTo>
                  <a:pt x="53340" y="13716"/>
                </a:lnTo>
                <a:lnTo>
                  <a:pt x="53340" y="9144"/>
                </a:lnTo>
                <a:lnTo>
                  <a:pt x="52578" y="7620"/>
                </a:lnTo>
                <a:close/>
              </a:path>
              <a:path w="53339" h="50800">
                <a:moveTo>
                  <a:pt x="45720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2578" y="7620"/>
                </a:lnTo>
                <a:lnTo>
                  <a:pt x="51816" y="6096"/>
                </a:lnTo>
                <a:lnTo>
                  <a:pt x="51816" y="3048"/>
                </a:lnTo>
                <a:lnTo>
                  <a:pt x="50292" y="3048"/>
                </a:lnTo>
                <a:lnTo>
                  <a:pt x="48768" y="1524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04003" y="2822448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4" h="44450">
                <a:moveTo>
                  <a:pt x="24384" y="15239"/>
                </a:moveTo>
                <a:lnTo>
                  <a:pt x="16763" y="15239"/>
                </a:lnTo>
                <a:lnTo>
                  <a:pt x="16763" y="16763"/>
                </a:lnTo>
                <a:lnTo>
                  <a:pt x="18287" y="16763"/>
                </a:lnTo>
                <a:lnTo>
                  <a:pt x="18287" y="24383"/>
                </a:lnTo>
                <a:lnTo>
                  <a:pt x="16763" y="27431"/>
                </a:lnTo>
                <a:lnTo>
                  <a:pt x="10668" y="36575"/>
                </a:lnTo>
                <a:lnTo>
                  <a:pt x="6096" y="39624"/>
                </a:lnTo>
                <a:lnTo>
                  <a:pt x="0" y="41148"/>
                </a:lnTo>
                <a:lnTo>
                  <a:pt x="0" y="44196"/>
                </a:lnTo>
                <a:lnTo>
                  <a:pt x="9144" y="41148"/>
                </a:lnTo>
                <a:lnTo>
                  <a:pt x="15240" y="38100"/>
                </a:lnTo>
                <a:lnTo>
                  <a:pt x="18287" y="33527"/>
                </a:lnTo>
                <a:lnTo>
                  <a:pt x="22860" y="27431"/>
                </a:lnTo>
                <a:lnTo>
                  <a:pt x="24384" y="22859"/>
                </a:lnTo>
                <a:lnTo>
                  <a:pt x="24384" y="15239"/>
                </a:lnTo>
                <a:close/>
              </a:path>
              <a:path w="24764" h="44450">
                <a:moveTo>
                  <a:pt x="15240" y="0"/>
                </a:moveTo>
                <a:lnTo>
                  <a:pt x="4572" y="0"/>
                </a:lnTo>
                <a:lnTo>
                  <a:pt x="3048" y="1524"/>
                </a:lnTo>
                <a:lnTo>
                  <a:pt x="1524" y="4572"/>
                </a:lnTo>
                <a:lnTo>
                  <a:pt x="0" y="6096"/>
                </a:lnTo>
                <a:lnTo>
                  <a:pt x="0" y="12191"/>
                </a:lnTo>
                <a:lnTo>
                  <a:pt x="3048" y="15239"/>
                </a:lnTo>
                <a:lnTo>
                  <a:pt x="4572" y="18287"/>
                </a:lnTo>
                <a:lnTo>
                  <a:pt x="12192" y="18287"/>
                </a:lnTo>
                <a:lnTo>
                  <a:pt x="15240" y="15239"/>
                </a:lnTo>
                <a:lnTo>
                  <a:pt x="24384" y="15239"/>
                </a:lnTo>
                <a:lnTo>
                  <a:pt x="24384" y="12191"/>
                </a:lnTo>
                <a:lnTo>
                  <a:pt x="22860" y="7620"/>
                </a:lnTo>
                <a:lnTo>
                  <a:pt x="21336" y="4572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46403" y="3217164"/>
            <a:ext cx="204215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62655" y="319887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45719" y="129540"/>
                </a:moveTo>
                <a:lnTo>
                  <a:pt x="7619" y="129540"/>
                </a:lnTo>
                <a:lnTo>
                  <a:pt x="1524" y="131063"/>
                </a:lnTo>
                <a:lnTo>
                  <a:pt x="1524" y="134111"/>
                </a:lnTo>
                <a:lnTo>
                  <a:pt x="51816" y="134111"/>
                </a:lnTo>
                <a:lnTo>
                  <a:pt x="51816" y="131063"/>
                </a:lnTo>
                <a:lnTo>
                  <a:pt x="45719" y="129540"/>
                </a:lnTo>
                <a:close/>
              </a:path>
              <a:path w="52069" h="134620">
                <a:moveTo>
                  <a:pt x="39624" y="128016"/>
                </a:moveTo>
                <a:lnTo>
                  <a:pt x="13716" y="128016"/>
                </a:lnTo>
                <a:lnTo>
                  <a:pt x="12192" y="129540"/>
                </a:lnTo>
                <a:lnTo>
                  <a:pt x="41148" y="129540"/>
                </a:lnTo>
                <a:lnTo>
                  <a:pt x="39624" y="128016"/>
                </a:lnTo>
                <a:close/>
              </a:path>
              <a:path w="52069" h="134620">
                <a:moveTo>
                  <a:pt x="35051" y="15240"/>
                </a:moveTo>
                <a:lnTo>
                  <a:pt x="13716" y="15240"/>
                </a:lnTo>
                <a:lnTo>
                  <a:pt x="18287" y="19811"/>
                </a:lnTo>
                <a:lnTo>
                  <a:pt x="18287" y="124968"/>
                </a:lnTo>
                <a:lnTo>
                  <a:pt x="15239" y="128016"/>
                </a:lnTo>
                <a:lnTo>
                  <a:pt x="38100" y="128016"/>
                </a:lnTo>
                <a:lnTo>
                  <a:pt x="36575" y="126492"/>
                </a:lnTo>
                <a:lnTo>
                  <a:pt x="36575" y="124968"/>
                </a:lnTo>
                <a:lnTo>
                  <a:pt x="35051" y="123444"/>
                </a:lnTo>
                <a:lnTo>
                  <a:pt x="35051" y="15240"/>
                </a:lnTo>
                <a:close/>
              </a:path>
              <a:path w="52069" h="134620">
                <a:moveTo>
                  <a:pt x="35051" y="0"/>
                </a:moveTo>
                <a:lnTo>
                  <a:pt x="32004" y="0"/>
                </a:lnTo>
                <a:lnTo>
                  <a:pt x="0" y="15240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26819" y="3165348"/>
            <a:ext cx="544068" cy="2804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89860" y="3168396"/>
            <a:ext cx="48895" cy="76200"/>
          </a:xfrm>
          <a:custGeom>
            <a:avLst/>
            <a:gdLst/>
            <a:ahLst/>
            <a:cxnLst/>
            <a:rect l="l" t="t" r="r" b="b"/>
            <a:pathLst>
              <a:path w="48894" h="76200">
                <a:moveTo>
                  <a:pt x="30479" y="0"/>
                </a:moveTo>
                <a:lnTo>
                  <a:pt x="21335" y="0"/>
                </a:lnTo>
                <a:lnTo>
                  <a:pt x="16763" y="1524"/>
                </a:lnTo>
                <a:lnTo>
                  <a:pt x="13715" y="3048"/>
                </a:lnTo>
                <a:lnTo>
                  <a:pt x="6095" y="10667"/>
                </a:lnTo>
                <a:lnTo>
                  <a:pt x="4571" y="16763"/>
                </a:lnTo>
                <a:lnTo>
                  <a:pt x="1523" y="22859"/>
                </a:lnTo>
                <a:lnTo>
                  <a:pt x="0" y="30479"/>
                </a:lnTo>
                <a:lnTo>
                  <a:pt x="63" y="39624"/>
                </a:lnTo>
                <a:lnTo>
                  <a:pt x="309" y="45577"/>
                </a:lnTo>
                <a:lnTo>
                  <a:pt x="16763" y="76200"/>
                </a:lnTo>
                <a:lnTo>
                  <a:pt x="27431" y="76200"/>
                </a:lnTo>
                <a:lnTo>
                  <a:pt x="30479" y="74675"/>
                </a:lnTo>
                <a:lnTo>
                  <a:pt x="35051" y="73151"/>
                </a:lnTo>
                <a:lnTo>
                  <a:pt x="19812" y="73151"/>
                </a:lnTo>
                <a:lnTo>
                  <a:pt x="16763" y="70103"/>
                </a:lnTo>
                <a:lnTo>
                  <a:pt x="15239" y="65531"/>
                </a:lnTo>
                <a:lnTo>
                  <a:pt x="13239" y="59769"/>
                </a:lnTo>
                <a:lnTo>
                  <a:pt x="11810" y="53721"/>
                </a:lnTo>
                <a:lnTo>
                  <a:pt x="10953" y="47101"/>
                </a:lnTo>
                <a:lnTo>
                  <a:pt x="10787" y="42743"/>
                </a:lnTo>
                <a:lnTo>
                  <a:pt x="10667" y="33527"/>
                </a:lnTo>
                <a:lnTo>
                  <a:pt x="12191" y="27431"/>
                </a:lnTo>
                <a:lnTo>
                  <a:pt x="12230" y="21145"/>
                </a:lnTo>
                <a:lnTo>
                  <a:pt x="13715" y="13715"/>
                </a:lnTo>
                <a:lnTo>
                  <a:pt x="15239" y="9143"/>
                </a:lnTo>
                <a:lnTo>
                  <a:pt x="21335" y="3048"/>
                </a:lnTo>
                <a:lnTo>
                  <a:pt x="35051" y="3048"/>
                </a:lnTo>
                <a:lnTo>
                  <a:pt x="30479" y="0"/>
                </a:lnTo>
                <a:close/>
              </a:path>
              <a:path w="48894" h="76200">
                <a:moveTo>
                  <a:pt x="35051" y="3048"/>
                </a:moveTo>
                <a:lnTo>
                  <a:pt x="25907" y="3048"/>
                </a:lnTo>
                <a:lnTo>
                  <a:pt x="28956" y="4572"/>
                </a:lnTo>
                <a:lnTo>
                  <a:pt x="30479" y="4572"/>
                </a:lnTo>
                <a:lnTo>
                  <a:pt x="32003" y="6096"/>
                </a:lnTo>
                <a:lnTo>
                  <a:pt x="33527" y="9143"/>
                </a:lnTo>
                <a:lnTo>
                  <a:pt x="35051" y="13715"/>
                </a:lnTo>
                <a:lnTo>
                  <a:pt x="38100" y="25907"/>
                </a:lnTo>
                <a:lnTo>
                  <a:pt x="37996" y="38100"/>
                </a:lnTo>
                <a:lnTo>
                  <a:pt x="27431" y="71627"/>
                </a:lnTo>
                <a:lnTo>
                  <a:pt x="25907" y="73151"/>
                </a:lnTo>
                <a:lnTo>
                  <a:pt x="35051" y="73151"/>
                </a:lnTo>
                <a:lnTo>
                  <a:pt x="42671" y="65531"/>
                </a:lnTo>
                <a:lnTo>
                  <a:pt x="44195" y="59435"/>
                </a:lnTo>
                <a:lnTo>
                  <a:pt x="47243" y="53339"/>
                </a:lnTo>
                <a:lnTo>
                  <a:pt x="48767" y="45720"/>
                </a:lnTo>
                <a:lnTo>
                  <a:pt x="48767" y="38100"/>
                </a:lnTo>
                <a:lnTo>
                  <a:pt x="48196" y="29265"/>
                </a:lnTo>
                <a:lnTo>
                  <a:pt x="46481" y="21145"/>
                </a:lnTo>
                <a:lnTo>
                  <a:pt x="43624" y="13882"/>
                </a:lnTo>
                <a:lnTo>
                  <a:pt x="39623" y="7620"/>
                </a:lnTo>
                <a:lnTo>
                  <a:pt x="35051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086355" y="3162300"/>
            <a:ext cx="26034" cy="78105"/>
          </a:xfrm>
          <a:custGeom>
            <a:avLst/>
            <a:gdLst/>
            <a:ahLst/>
            <a:cxnLst/>
            <a:rect l="l" t="t" r="r" b="b"/>
            <a:pathLst>
              <a:path w="26035" h="78105">
                <a:moveTo>
                  <a:pt x="25907" y="76200"/>
                </a:moveTo>
                <a:lnTo>
                  <a:pt x="1524" y="76200"/>
                </a:lnTo>
                <a:lnTo>
                  <a:pt x="1524" y="77724"/>
                </a:lnTo>
                <a:lnTo>
                  <a:pt x="25907" y="77724"/>
                </a:lnTo>
                <a:lnTo>
                  <a:pt x="25907" y="76200"/>
                </a:lnTo>
                <a:close/>
              </a:path>
              <a:path w="26035" h="78105">
                <a:moveTo>
                  <a:pt x="19812" y="74675"/>
                </a:moveTo>
                <a:lnTo>
                  <a:pt x="6095" y="74675"/>
                </a:lnTo>
                <a:lnTo>
                  <a:pt x="6095" y="76200"/>
                </a:lnTo>
                <a:lnTo>
                  <a:pt x="19812" y="76200"/>
                </a:lnTo>
                <a:lnTo>
                  <a:pt x="19812" y="74675"/>
                </a:lnTo>
                <a:close/>
              </a:path>
              <a:path w="26035" h="78105">
                <a:moveTo>
                  <a:pt x="18287" y="7620"/>
                </a:moveTo>
                <a:lnTo>
                  <a:pt x="6095" y="7620"/>
                </a:lnTo>
                <a:lnTo>
                  <a:pt x="7619" y="9144"/>
                </a:lnTo>
                <a:lnTo>
                  <a:pt x="7619" y="10668"/>
                </a:lnTo>
                <a:lnTo>
                  <a:pt x="9143" y="12192"/>
                </a:lnTo>
                <a:lnTo>
                  <a:pt x="9143" y="70103"/>
                </a:lnTo>
                <a:lnTo>
                  <a:pt x="7619" y="71627"/>
                </a:lnTo>
                <a:lnTo>
                  <a:pt x="7619" y="74675"/>
                </a:lnTo>
                <a:lnTo>
                  <a:pt x="18287" y="74675"/>
                </a:lnTo>
                <a:lnTo>
                  <a:pt x="18287" y="7620"/>
                </a:lnTo>
                <a:close/>
              </a:path>
              <a:path w="26035" h="78105">
                <a:moveTo>
                  <a:pt x="18287" y="0"/>
                </a:moveTo>
                <a:lnTo>
                  <a:pt x="15239" y="0"/>
                </a:lnTo>
                <a:lnTo>
                  <a:pt x="0" y="7620"/>
                </a:lnTo>
                <a:lnTo>
                  <a:pt x="1524" y="9144"/>
                </a:lnTo>
                <a:lnTo>
                  <a:pt x="3048" y="7620"/>
                </a:lnTo>
                <a:lnTo>
                  <a:pt x="18287" y="7620"/>
                </a:lnTo>
                <a:lnTo>
                  <a:pt x="18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15311" y="3189732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5907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5907" y="50292"/>
                </a:lnTo>
                <a:lnTo>
                  <a:pt x="25907" y="48768"/>
                </a:lnTo>
                <a:close/>
              </a:path>
              <a:path w="55244" h="50800">
                <a:moveTo>
                  <a:pt x="54863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4863" y="50292"/>
                </a:lnTo>
                <a:lnTo>
                  <a:pt x="54863" y="48768"/>
                </a:lnTo>
                <a:close/>
              </a:path>
              <a:path w="55244" h="50800">
                <a:moveTo>
                  <a:pt x="16763" y="6096"/>
                </a:moveTo>
                <a:lnTo>
                  <a:pt x="4571" y="6096"/>
                </a:lnTo>
                <a:lnTo>
                  <a:pt x="6095" y="7620"/>
                </a:lnTo>
                <a:lnTo>
                  <a:pt x="7619" y="7620"/>
                </a:lnTo>
                <a:lnTo>
                  <a:pt x="7619" y="45720"/>
                </a:lnTo>
                <a:lnTo>
                  <a:pt x="6095" y="47244"/>
                </a:lnTo>
                <a:lnTo>
                  <a:pt x="6095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5720"/>
                </a:lnTo>
                <a:lnTo>
                  <a:pt x="16763" y="45720"/>
                </a:lnTo>
                <a:lnTo>
                  <a:pt x="16763" y="13716"/>
                </a:lnTo>
                <a:lnTo>
                  <a:pt x="19812" y="10668"/>
                </a:lnTo>
                <a:lnTo>
                  <a:pt x="16763" y="10668"/>
                </a:lnTo>
                <a:lnTo>
                  <a:pt x="16763" y="6096"/>
                </a:lnTo>
                <a:close/>
              </a:path>
              <a:path w="55244" h="50800">
                <a:moveTo>
                  <a:pt x="48768" y="47244"/>
                </a:moveTo>
                <a:lnTo>
                  <a:pt x="35051" y="47244"/>
                </a:lnTo>
                <a:lnTo>
                  <a:pt x="35051" y="48768"/>
                </a:lnTo>
                <a:lnTo>
                  <a:pt x="48768" y="48768"/>
                </a:lnTo>
                <a:lnTo>
                  <a:pt x="48768" y="47244"/>
                </a:lnTo>
                <a:close/>
              </a:path>
              <a:path w="55244" h="50800">
                <a:moveTo>
                  <a:pt x="44957" y="6096"/>
                </a:moveTo>
                <a:lnTo>
                  <a:pt x="33527" y="6096"/>
                </a:lnTo>
                <a:lnTo>
                  <a:pt x="36575" y="9144"/>
                </a:lnTo>
                <a:lnTo>
                  <a:pt x="36575" y="10668"/>
                </a:lnTo>
                <a:lnTo>
                  <a:pt x="38100" y="15240"/>
                </a:lnTo>
                <a:lnTo>
                  <a:pt x="38100" y="44196"/>
                </a:lnTo>
                <a:lnTo>
                  <a:pt x="36575" y="45720"/>
                </a:lnTo>
                <a:lnTo>
                  <a:pt x="36575" y="47244"/>
                </a:lnTo>
                <a:lnTo>
                  <a:pt x="47243" y="47244"/>
                </a:lnTo>
                <a:lnTo>
                  <a:pt x="47243" y="13716"/>
                </a:lnTo>
                <a:lnTo>
                  <a:pt x="45719" y="10668"/>
                </a:lnTo>
                <a:lnTo>
                  <a:pt x="45719" y="7620"/>
                </a:lnTo>
                <a:lnTo>
                  <a:pt x="44957" y="6096"/>
                </a:lnTo>
                <a:close/>
              </a:path>
              <a:path w="55244" h="50800">
                <a:moveTo>
                  <a:pt x="39624" y="0"/>
                </a:moveTo>
                <a:lnTo>
                  <a:pt x="28956" y="0"/>
                </a:lnTo>
                <a:lnTo>
                  <a:pt x="22860" y="3048"/>
                </a:lnTo>
                <a:lnTo>
                  <a:pt x="16763" y="10668"/>
                </a:lnTo>
                <a:lnTo>
                  <a:pt x="19812" y="10668"/>
                </a:lnTo>
                <a:lnTo>
                  <a:pt x="21336" y="9144"/>
                </a:lnTo>
                <a:lnTo>
                  <a:pt x="25907" y="6096"/>
                </a:lnTo>
                <a:lnTo>
                  <a:pt x="44957" y="6096"/>
                </a:lnTo>
                <a:lnTo>
                  <a:pt x="44195" y="4572"/>
                </a:lnTo>
                <a:lnTo>
                  <a:pt x="39624" y="0"/>
                </a:lnTo>
                <a:close/>
              </a:path>
              <a:path w="55244" h="50800">
                <a:moveTo>
                  <a:pt x="16763" y="0"/>
                </a:moveTo>
                <a:lnTo>
                  <a:pt x="15239" y="0"/>
                </a:lnTo>
                <a:lnTo>
                  <a:pt x="0" y="6096"/>
                </a:lnTo>
                <a:lnTo>
                  <a:pt x="0" y="7620"/>
                </a:lnTo>
                <a:lnTo>
                  <a:pt x="1524" y="7620"/>
                </a:lnTo>
                <a:lnTo>
                  <a:pt x="3048" y="6096"/>
                </a:lnTo>
                <a:lnTo>
                  <a:pt x="16763" y="6096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810255" y="32644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10255" y="330022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365248" y="3233928"/>
            <a:ext cx="181356" cy="1021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840992" y="32644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840992" y="330022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06135" y="3241548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10" h="94614">
                <a:moveTo>
                  <a:pt x="62388" y="0"/>
                </a:moveTo>
                <a:lnTo>
                  <a:pt x="51720" y="0"/>
                </a:lnTo>
                <a:lnTo>
                  <a:pt x="43719" y="833"/>
                </a:lnTo>
                <a:lnTo>
                  <a:pt x="8276" y="28217"/>
                </a:lnTo>
                <a:lnTo>
                  <a:pt x="0" y="58483"/>
                </a:lnTo>
                <a:lnTo>
                  <a:pt x="285" y="67055"/>
                </a:lnTo>
                <a:lnTo>
                  <a:pt x="30384" y="94487"/>
                </a:lnTo>
                <a:lnTo>
                  <a:pt x="37242" y="93678"/>
                </a:lnTo>
                <a:lnTo>
                  <a:pt x="63329" y="77724"/>
                </a:lnTo>
                <a:lnTo>
                  <a:pt x="31908" y="77724"/>
                </a:lnTo>
                <a:lnTo>
                  <a:pt x="25812" y="74675"/>
                </a:lnTo>
                <a:lnTo>
                  <a:pt x="21240" y="67055"/>
                </a:lnTo>
                <a:lnTo>
                  <a:pt x="17764" y="60793"/>
                </a:lnTo>
                <a:lnTo>
                  <a:pt x="16287" y="53530"/>
                </a:lnTo>
                <a:lnTo>
                  <a:pt x="16525" y="45410"/>
                </a:lnTo>
                <a:lnTo>
                  <a:pt x="18192" y="36575"/>
                </a:lnTo>
                <a:lnTo>
                  <a:pt x="79152" y="36575"/>
                </a:lnTo>
                <a:lnTo>
                  <a:pt x="79569" y="30479"/>
                </a:lnTo>
                <a:lnTo>
                  <a:pt x="18192" y="30479"/>
                </a:lnTo>
                <a:lnTo>
                  <a:pt x="21240" y="22859"/>
                </a:lnTo>
                <a:lnTo>
                  <a:pt x="24288" y="16763"/>
                </a:lnTo>
                <a:lnTo>
                  <a:pt x="30384" y="12191"/>
                </a:lnTo>
                <a:lnTo>
                  <a:pt x="39528" y="6096"/>
                </a:lnTo>
                <a:lnTo>
                  <a:pt x="72294" y="6096"/>
                </a:lnTo>
                <a:lnTo>
                  <a:pt x="70008" y="3048"/>
                </a:lnTo>
                <a:lnTo>
                  <a:pt x="62388" y="0"/>
                </a:lnTo>
                <a:close/>
              </a:path>
              <a:path w="80010" h="94614">
                <a:moveTo>
                  <a:pt x="71532" y="56387"/>
                </a:moveTo>
                <a:lnTo>
                  <a:pt x="47148" y="77724"/>
                </a:lnTo>
                <a:lnTo>
                  <a:pt x="63329" y="77724"/>
                </a:lnTo>
                <a:lnTo>
                  <a:pt x="67913" y="71627"/>
                </a:lnTo>
                <a:lnTo>
                  <a:pt x="71747" y="65389"/>
                </a:lnTo>
                <a:lnTo>
                  <a:pt x="74580" y="59435"/>
                </a:lnTo>
                <a:lnTo>
                  <a:pt x="71532" y="56387"/>
                </a:lnTo>
                <a:close/>
              </a:path>
              <a:path w="80010" h="94614">
                <a:moveTo>
                  <a:pt x="72294" y="6096"/>
                </a:moveTo>
                <a:lnTo>
                  <a:pt x="48672" y="6096"/>
                </a:lnTo>
                <a:lnTo>
                  <a:pt x="54768" y="9144"/>
                </a:lnTo>
                <a:lnTo>
                  <a:pt x="57816" y="12191"/>
                </a:lnTo>
                <a:lnTo>
                  <a:pt x="60864" y="18287"/>
                </a:lnTo>
                <a:lnTo>
                  <a:pt x="60864" y="24383"/>
                </a:lnTo>
                <a:lnTo>
                  <a:pt x="59340" y="30479"/>
                </a:lnTo>
                <a:lnTo>
                  <a:pt x="79569" y="30479"/>
                </a:lnTo>
                <a:lnTo>
                  <a:pt x="79722" y="28194"/>
                </a:lnTo>
                <a:lnTo>
                  <a:pt x="79152" y="21145"/>
                </a:lnTo>
                <a:lnTo>
                  <a:pt x="77438" y="14930"/>
                </a:lnTo>
                <a:lnTo>
                  <a:pt x="74580" y="9144"/>
                </a:lnTo>
                <a:lnTo>
                  <a:pt x="7229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004155" y="3241548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10" h="94614">
                <a:moveTo>
                  <a:pt x="62388" y="0"/>
                </a:moveTo>
                <a:lnTo>
                  <a:pt x="51720" y="0"/>
                </a:lnTo>
                <a:lnTo>
                  <a:pt x="43719" y="833"/>
                </a:lnTo>
                <a:lnTo>
                  <a:pt x="8276" y="28217"/>
                </a:lnTo>
                <a:lnTo>
                  <a:pt x="0" y="58483"/>
                </a:lnTo>
                <a:lnTo>
                  <a:pt x="285" y="67055"/>
                </a:lnTo>
                <a:lnTo>
                  <a:pt x="30384" y="94487"/>
                </a:lnTo>
                <a:lnTo>
                  <a:pt x="37242" y="93678"/>
                </a:lnTo>
                <a:lnTo>
                  <a:pt x="63329" y="77724"/>
                </a:lnTo>
                <a:lnTo>
                  <a:pt x="31908" y="77724"/>
                </a:lnTo>
                <a:lnTo>
                  <a:pt x="25812" y="74675"/>
                </a:lnTo>
                <a:lnTo>
                  <a:pt x="21240" y="67055"/>
                </a:lnTo>
                <a:lnTo>
                  <a:pt x="17764" y="60793"/>
                </a:lnTo>
                <a:lnTo>
                  <a:pt x="16287" y="53530"/>
                </a:lnTo>
                <a:lnTo>
                  <a:pt x="16525" y="45410"/>
                </a:lnTo>
                <a:lnTo>
                  <a:pt x="18192" y="36575"/>
                </a:lnTo>
                <a:lnTo>
                  <a:pt x="79152" y="36575"/>
                </a:lnTo>
                <a:lnTo>
                  <a:pt x="79569" y="30479"/>
                </a:lnTo>
                <a:lnTo>
                  <a:pt x="18192" y="30479"/>
                </a:lnTo>
                <a:lnTo>
                  <a:pt x="21240" y="22859"/>
                </a:lnTo>
                <a:lnTo>
                  <a:pt x="24288" y="16763"/>
                </a:lnTo>
                <a:lnTo>
                  <a:pt x="30384" y="12191"/>
                </a:lnTo>
                <a:lnTo>
                  <a:pt x="39528" y="6096"/>
                </a:lnTo>
                <a:lnTo>
                  <a:pt x="72294" y="6096"/>
                </a:lnTo>
                <a:lnTo>
                  <a:pt x="70008" y="3048"/>
                </a:lnTo>
                <a:lnTo>
                  <a:pt x="62388" y="0"/>
                </a:lnTo>
                <a:close/>
              </a:path>
              <a:path w="80010" h="94614">
                <a:moveTo>
                  <a:pt x="71532" y="56387"/>
                </a:moveTo>
                <a:lnTo>
                  <a:pt x="47148" y="77724"/>
                </a:lnTo>
                <a:lnTo>
                  <a:pt x="63329" y="77724"/>
                </a:lnTo>
                <a:lnTo>
                  <a:pt x="67913" y="71627"/>
                </a:lnTo>
                <a:lnTo>
                  <a:pt x="71747" y="65389"/>
                </a:lnTo>
                <a:lnTo>
                  <a:pt x="74580" y="59435"/>
                </a:lnTo>
                <a:lnTo>
                  <a:pt x="71532" y="56387"/>
                </a:lnTo>
                <a:close/>
              </a:path>
              <a:path w="80010" h="94614">
                <a:moveTo>
                  <a:pt x="72294" y="6096"/>
                </a:moveTo>
                <a:lnTo>
                  <a:pt x="48672" y="6096"/>
                </a:lnTo>
                <a:lnTo>
                  <a:pt x="54768" y="9144"/>
                </a:lnTo>
                <a:lnTo>
                  <a:pt x="57816" y="12191"/>
                </a:lnTo>
                <a:lnTo>
                  <a:pt x="60864" y="18287"/>
                </a:lnTo>
                <a:lnTo>
                  <a:pt x="60864" y="24383"/>
                </a:lnTo>
                <a:lnTo>
                  <a:pt x="59340" y="30479"/>
                </a:lnTo>
                <a:lnTo>
                  <a:pt x="79569" y="30479"/>
                </a:lnTo>
                <a:lnTo>
                  <a:pt x="79722" y="28194"/>
                </a:lnTo>
                <a:lnTo>
                  <a:pt x="79152" y="21145"/>
                </a:lnTo>
                <a:lnTo>
                  <a:pt x="77438" y="14930"/>
                </a:lnTo>
                <a:lnTo>
                  <a:pt x="74580" y="9144"/>
                </a:lnTo>
                <a:lnTo>
                  <a:pt x="7229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191511" y="3189732"/>
            <a:ext cx="92963" cy="792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20851" y="3768852"/>
            <a:ext cx="176784" cy="1508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50975" y="3771900"/>
            <a:ext cx="225552" cy="1158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921764" y="3867912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20">
                <a:moveTo>
                  <a:pt x="24384" y="16764"/>
                </a:moveTo>
                <a:lnTo>
                  <a:pt x="16763" y="16764"/>
                </a:lnTo>
                <a:lnTo>
                  <a:pt x="16763" y="18288"/>
                </a:lnTo>
                <a:lnTo>
                  <a:pt x="18287" y="19812"/>
                </a:lnTo>
                <a:lnTo>
                  <a:pt x="18287" y="25908"/>
                </a:lnTo>
                <a:lnTo>
                  <a:pt x="16763" y="28956"/>
                </a:lnTo>
                <a:lnTo>
                  <a:pt x="13716" y="33527"/>
                </a:lnTo>
                <a:lnTo>
                  <a:pt x="6096" y="41148"/>
                </a:lnTo>
                <a:lnTo>
                  <a:pt x="0" y="42672"/>
                </a:lnTo>
                <a:lnTo>
                  <a:pt x="0" y="45720"/>
                </a:lnTo>
                <a:lnTo>
                  <a:pt x="15240" y="39624"/>
                </a:lnTo>
                <a:lnTo>
                  <a:pt x="18287" y="35051"/>
                </a:lnTo>
                <a:lnTo>
                  <a:pt x="22860" y="28956"/>
                </a:lnTo>
                <a:lnTo>
                  <a:pt x="24384" y="24384"/>
                </a:lnTo>
                <a:lnTo>
                  <a:pt x="24384" y="16764"/>
                </a:lnTo>
                <a:close/>
              </a:path>
              <a:path w="24764" h="45720">
                <a:moveTo>
                  <a:pt x="13716" y="0"/>
                </a:moveTo>
                <a:lnTo>
                  <a:pt x="7619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5240"/>
                </a:lnTo>
                <a:lnTo>
                  <a:pt x="3048" y="18288"/>
                </a:lnTo>
                <a:lnTo>
                  <a:pt x="6096" y="19812"/>
                </a:lnTo>
                <a:lnTo>
                  <a:pt x="12192" y="19812"/>
                </a:lnTo>
                <a:lnTo>
                  <a:pt x="15240" y="16764"/>
                </a:lnTo>
                <a:lnTo>
                  <a:pt x="24384" y="16764"/>
                </a:lnTo>
                <a:lnTo>
                  <a:pt x="24384" y="13716"/>
                </a:lnTo>
                <a:lnTo>
                  <a:pt x="22860" y="9144"/>
                </a:lnTo>
                <a:lnTo>
                  <a:pt x="19812" y="6096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99488" y="3765804"/>
            <a:ext cx="294131" cy="1219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28800" y="374599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3" y="50291"/>
                </a:moveTo>
                <a:lnTo>
                  <a:pt x="0" y="50291"/>
                </a:lnTo>
                <a:lnTo>
                  <a:pt x="0" y="51815"/>
                </a:lnTo>
                <a:lnTo>
                  <a:pt x="24383" y="51815"/>
                </a:lnTo>
                <a:lnTo>
                  <a:pt x="24383" y="50291"/>
                </a:lnTo>
                <a:close/>
              </a:path>
              <a:path w="53339" h="52070">
                <a:moveTo>
                  <a:pt x="53339" y="50291"/>
                </a:moveTo>
                <a:lnTo>
                  <a:pt x="28956" y="50291"/>
                </a:lnTo>
                <a:lnTo>
                  <a:pt x="28956" y="51815"/>
                </a:lnTo>
                <a:lnTo>
                  <a:pt x="53339" y="51815"/>
                </a:lnTo>
                <a:lnTo>
                  <a:pt x="53339" y="50291"/>
                </a:lnTo>
                <a:close/>
              </a:path>
              <a:path w="53339" h="52070">
                <a:moveTo>
                  <a:pt x="24819" y="7619"/>
                </a:moveTo>
                <a:lnTo>
                  <a:pt x="13716" y="7619"/>
                </a:lnTo>
                <a:lnTo>
                  <a:pt x="13716" y="9143"/>
                </a:lnTo>
                <a:lnTo>
                  <a:pt x="15239" y="9143"/>
                </a:lnTo>
                <a:lnTo>
                  <a:pt x="15239" y="12191"/>
                </a:lnTo>
                <a:lnTo>
                  <a:pt x="13716" y="15239"/>
                </a:lnTo>
                <a:lnTo>
                  <a:pt x="13716" y="21335"/>
                </a:lnTo>
                <a:lnTo>
                  <a:pt x="9143" y="39624"/>
                </a:lnTo>
                <a:lnTo>
                  <a:pt x="7619" y="44195"/>
                </a:lnTo>
                <a:lnTo>
                  <a:pt x="7619" y="45719"/>
                </a:lnTo>
                <a:lnTo>
                  <a:pt x="3048" y="50291"/>
                </a:lnTo>
                <a:lnTo>
                  <a:pt x="21336" y="50291"/>
                </a:lnTo>
                <a:lnTo>
                  <a:pt x="19812" y="48767"/>
                </a:lnTo>
                <a:lnTo>
                  <a:pt x="18287" y="48767"/>
                </a:lnTo>
                <a:lnTo>
                  <a:pt x="18287" y="47243"/>
                </a:lnTo>
                <a:lnTo>
                  <a:pt x="16763" y="47243"/>
                </a:lnTo>
                <a:lnTo>
                  <a:pt x="16763" y="44195"/>
                </a:lnTo>
                <a:lnTo>
                  <a:pt x="18287" y="39624"/>
                </a:lnTo>
                <a:lnTo>
                  <a:pt x="22860" y="13715"/>
                </a:lnTo>
                <a:lnTo>
                  <a:pt x="26924" y="10667"/>
                </a:lnTo>
                <a:lnTo>
                  <a:pt x="24383" y="10667"/>
                </a:lnTo>
                <a:lnTo>
                  <a:pt x="24819" y="7619"/>
                </a:lnTo>
                <a:close/>
              </a:path>
              <a:path w="53339" h="52070">
                <a:moveTo>
                  <a:pt x="48768" y="48767"/>
                </a:moveTo>
                <a:lnTo>
                  <a:pt x="33527" y="48767"/>
                </a:lnTo>
                <a:lnTo>
                  <a:pt x="32004" y="50291"/>
                </a:lnTo>
                <a:lnTo>
                  <a:pt x="50292" y="50291"/>
                </a:lnTo>
                <a:lnTo>
                  <a:pt x="48768" y="48767"/>
                </a:lnTo>
                <a:close/>
              </a:path>
              <a:path w="53339" h="52070">
                <a:moveTo>
                  <a:pt x="52577" y="7619"/>
                </a:moveTo>
                <a:lnTo>
                  <a:pt x="42672" y="7619"/>
                </a:lnTo>
                <a:lnTo>
                  <a:pt x="42672" y="10667"/>
                </a:lnTo>
                <a:lnTo>
                  <a:pt x="44195" y="12191"/>
                </a:lnTo>
                <a:lnTo>
                  <a:pt x="44195" y="15239"/>
                </a:lnTo>
                <a:lnTo>
                  <a:pt x="42672" y="19811"/>
                </a:lnTo>
                <a:lnTo>
                  <a:pt x="38100" y="39624"/>
                </a:lnTo>
                <a:lnTo>
                  <a:pt x="38100" y="44195"/>
                </a:lnTo>
                <a:lnTo>
                  <a:pt x="36575" y="45719"/>
                </a:lnTo>
                <a:lnTo>
                  <a:pt x="36575" y="47243"/>
                </a:lnTo>
                <a:lnTo>
                  <a:pt x="35051" y="48767"/>
                </a:lnTo>
                <a:lnTo>
                  <a:pt x="47243" y="48767"/>
                </a:lnTo>
                <a:lnTo>
                  <a:pt x="47243" y="39624"/>
                </a:lnTo>
                <a:lnTo>
                  <a:pt x="51816" y="19811"/>
                </a:lnTo>
                <a:lnTo>
                  <a:pt x="53339" y="15239"/>
                </a:lnTo>
                <a:lnTo>
                  <a:pt x="53339" y="9143"/>
                </a:lnTo>
                <a:lnTo>
                  <a:pt x="52577" y="7619"/>
                </a:lnTo>
                <a:close/>
              </a:path>
              <a:path w="53339" h="52070">
                <a:moveTo>
                  <a:pt x="45719" y="0"/>
                </a:moveTo>
                <a:lnTo>
                  <a:pt x="38100" y="0"/>
                </a:lnTo>
                <a:lnTo>
                  <a:pt x="32004" y="4571"/>
                </a:lnTo>
                <a:lnTo>
                  <a:pt x="24383" y="10667"/>
                </a:lnTo>
                <a:lnTo>
                  <a:pt x="26924" y="10667"/>
                </a:lnTo>
                <a:lnTo>
                  <a:pt x="28956" y="9143"/>
                </a:lnTo>
                <a:lnTo>
                  <a:pt x="33527" y="7619"/>
                </a:lnTo>
                <a:lnTo>
                  <a:pt x="52577" y="7619"/>
                </a:lnTo>
                <a:lnTo>
                  <a:pt x="51816" y="6095"/>
                </a:lnTo>
                <a:lnTo>
                  <a:pt x="51816" y="4571"/>
                </a:lnTo>
                <a:lnTo>
                  <a:pt x="50292" y="3047"/>
                </a:lnTo>
                <a:lnTo>
                  <a:pt x="47243" y="1524"/>
                </a:lnTo>
                <a:lnTo>
                  <a:pt x="45719" y="0"/>
                </a:lnTo>
                <a:close/>
              </a:path>
              <a:path w="53339" h="52070">
                <a:moveTo>
                  <a:pt x="25907" y="0"/>
                </a:moveTo>
                <a:lnTo>
                  <a:pt x="24383" y="0"/>
                </a:lnTo>
                <a:lnTo>
                  <a:pt x="7619" y="6095"/>
                </a:lnTo>
                <a:lnTo>
                  <a:pt x="7619" y="9143"/>
                </a:lnTo>
                <a:lnTo>
                  <a:pt x="9143" y="7619"/>
                </a:lnTo>
                <a:lnTo>
                  <a:pt x="24819" y="7619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44167" y="3883152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70">
                <a:moveTo>
                  <a:pt x="25907" y="50292"/>
                </a:moveTo>
                <a:lnTo>
                  <a:pt x="1523" y="50292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50292"/>
                </a:lnTo>
                <a:close/>
              </a:path>
              <a:path w="55244" h="52070">
                <a:moveTo>
                  <a:pt x="54863" y="50292"/>
                </a:moveTo>
                <a:lnTo>
                  <a:pt x="30479" y="50292"/>
                </a:lnTo>
                <a:lnTo>
                  <a:pt x="28956" y="51816"/>
                </a:lnTo>
                <a:lnTo>
                  <a:pt x="54863" y="51816"/>
                </a:lnTo>
                <a:lnTo>
                  <a:pt x="54863" y="50292"/>
                </a:lnTo>
                <a:close/>
              </a:path>
              <a:path w="55244" h="52070">
                <a:moveTo>
                  <a:pt x="19812" y="47244"/>
                </a:moveTo>
                <a:lnTo>
                  <a:pt x="7619" y="47244"/>
                </a:lnTo>
                <a:lnTo>
                  <a:pt x="4571" y="50292"/>
                </a:lnTo>
                <a:lnTo>
                  <a:pt x="22859" y="50292"/>
                </a:lnTo>
                <a:lnTo>
                  <a:pt x="21335" y="48768"/>
                </a:lnTo>
                <a:lnTo>
                  <a:pt x="19812" y="48768"/>
                </a:lnTo>
                <a:lnTo>
                  <a:pt x="19812" y="47244"/>
                </a:lnTo>
                <a:close/>
              </a:path>
              <a:path w="55244" h="52070">
                <a:moveTo>
                  <a:pt x="50291" y="48768"/>
                </a:moveTo>
                <a:lnTo>
                  <a:pt x="35051" y="48768"/>
                </a:lnTo>
                <a:lnTo>
                  <a:pt x="33528" y="50292"/>
                </a:lnTo>
                <a:lnTo>
                  <a:pt x="51815" y="50292"/>
                </a:lnTo>
                <a:lnTo>
                  <a:pt x="50291" y="48768"/>
                </a:lnTo>
                <a:close/>
              </a:path>
              <a:path w="55244" h="52070">
                <a:moveTo>
                  <a:pt x="54101" y="7620"/>
                </a:moveTo>
                <a:lnTo>
                  <a:pt x="44195" y="7620"/>
                </a:lnTo>
                <a:lnTo>
                  <a:pt x="44195" y="10668"/>
                </a:lnTo>
                <a:lnTo>
                  <a:pt x="45719" y="12192"/>
                </a:lnTo>
                <a:lnTo>
                  <a:pt x="45719" y="15240"/>
                </a:lnTo>
                <a:lnTo>
                  <a:pt x="44195" y="19811"/>
                </a:lnTo>
                <a:lnTo>
                  <a:pt x="39623" y="41148"/>
                </a:lnTo>
                <a:lnTo>
                  <a:pt x="39623" y="45720"/>
                </a:lnTo>
                <a:lnTo>
                  <a:pt x="38100" y="45720"/>
                </a:lnTo>
                <a:lnTo>
                  <a:pt x="38100" y="47244"/>
                </a:lnTo>
                <a:lnTo>
                  <a:pt x="36575" y="47244"/>
                </a:lnTo>
                <a:lnTo>
                  <a:pt x="36575" y="48768"/>
                </a:lnTo>
                <a:lnTo>
                  <a:pt x="48768" y="48768"/>
                </a:lnTo>
                <a:lnTo>
                  <a:pt x="48768" y="41148"/>
                </a:lnTo>
                <a:lnTo>
                  <a:pt x="53340" y="19811"/>
                </a:lnTo>
                <a:lnTo>
                  <a:pt x="54863" y="15240"/>
                </a:lnTo>
                <a:lnTo>
                  <a:pt x="54863" y="9144"/>
                </a:lnTo>
                <a:lnTo>
                  <a:pt x="54101" y="7620"/>
                </a:lnTo>
                <a:close/>
              </a:path>
              <a:path w="55244" h="52070">
                <a:moveTo>
                  <a:pt x="26343" y="7620"/>
                </a:moveTo>
                <a:lnTo>
                  <a:pt x="15240" y="7620"/>
                </a:lnTo>
                <a:lnTo>
                  <a:pt x="15240" y="9144"/>
                </a:lnTo>
                <a:lnTo>
                  <a:pt x="16763" y="9144"/>
                </a:lnTo>
                <a:lnTo>
                  <a:pt x="16763" y="12192"/>
                </a:lnTo>
                <a:lnTo>
                  <a:pt x="13715" y="21335"/>
                </a:lnTo>
                <a:lnTo>
                  <a:pt x="10668" y="41148"/>
                </a:lnTo>
                <a:lnTo>
                  <a:pt x="9143" y="44196"/>
                </a:lnTo>
                <a:lnTo>
                  <a:pt x="9143" y="47244"/>
                </a:lnTo>
                <a:lnTo>
                  <a:pt x="18287" y="47244"/>
                </a:lnTo>
                <a:lnTo>
                  <a:pt x="18287" y="44196"/>
                </a:lnTo>
                <a:lnTo>
                  <a:pt x="19812" y="41148"/>
                </a:lnTo>
                <a:lnTo>
                  <a:pt x="24384" y="13716"/>
                </a:lnTo>
                <a:lnTo>
                  <a:pt x="28447" y="10668"/>
                </a:lnTo>
                <a:lnTo>
                  <a:pt x="25907" y="10668"/>
                </a:lnTo>
                <a:lnTo>
                  <a:pt x="26343" y="7620"/>
                </a:lnTo>
                <a:close/>
              </a:path>
              <a:path w="55244" h="52070">
                <a:moveTo>
                  <a:pt x="47243" y="0"/>
                </a:moveTo>
                <a:lnTo>
                  <a:pt x="39623" y="0"/>
                </a:lnTo>
                <a:lnTo>
                  <a:pt x="33528" y="4572"/>
                </a:lnTo>
                <a:lnTo>
                  <a:pt x="25907" y="10668"/>
                </a:lnTo>
                <a:lnTo>
                  <a:pt x="28447" y="10668"/>
                </a:lnTo>
                <a:lnTo>
                  <a:pt x="30479" y="9144"/>
                </a:lnTo>
                <a:lnTo>
                  <a:pt x="35051" y="7620"/>
                </a:lnTo>
                <a:lnTo>
                  <a:pt x="54101" y="7620"/>
                </a:lnTo>
                <a:lnTo>
                  <a:pt x="53340" y="6096"/>
                </a:lnTo>
                <a:lnTo>
                  <a:pt x="53340" y="4572"/>
                </a:lnTo>
                <a:lnTo>
                  <a:pt x="51815" y="3048"/>
                </a:lnTo>
                <a:lnTo>
                  <a:pt x="48768" y="1524"/>
                </a:lnTo>
                <a:lnTo>
                  <a:pt x="47243" y="0"/>
                </a:lnTo>
                <a:close/>
              </a:path>
              <a:path w="55244" h="52070">
                <a:moveTo>
                  <a:pt x="27431" y="0"/>
                </a:moveTo>
                <a:lnTo>
                  <a:pt x="25907" y="0"/>
                </a:lnTo>
                <a:lnTo>
                  <a:pt x="9143" y="6096"/>
                </a:lnTo>
                <a:lnTo>
                  <a:pt x="9143" y="9144"/>
                </a:lnTo>
                <a:lnTo>
                  <a:pt x="10668" y="7620"/>
                </a:lnTo>
                <a:lnTo>
                  <a:pt x="26343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33727" y="3797808"/>
            <a:ext cx="102235" cy="86995"/>
          </a:xfrm>
          <a:custGeom>
            <a:avLst/>
            <a:gdLst/>
            <a:ahLst/>
            <a:cxnLst/>
            <a:rect l="l" t="t" r="r" b="b"/>
            <a:pathLst>
              <a:path w="102235" h="86995">
                <a:moveTo>
                  <a:pt x="28956" y="83820"/>
                </a:moveTo>
                <a:lnTo>
                  <a:pt x="0" y="83820"/>
                </a:lnTo>
                <a:lnTo>
                  <a:pt x="0" y="86868"/>
                </a:lnTo>
                <a:lnTo>
                  <a:pt x="28956" y="86868"/>
                </a:lnTo>
                <a:lnTo>
                  <a:pt x="28956" y="83820"/>
                </a:lnTo>
                <a:close/>
              </a:path>
              <a:path w="102235" h="86995">
                <a:moveTo>
                  <a:pt x="92964" y="83820"/>
                </a:moveTo>
                <a:lnTo>
                  <a:pt x="51816" y="83820"/>
                </a:lnTo>
                <a:lnTo>
                  <a:pt x="51816" y="86868"/>
                </a:lnTo>
                <a:lnTo>
                  <a:pt x="92964" y="86868"/>
                </a:lnTo>
                <a:lnTo>
                  <a:pt x="92964" y="83820"/>
                </a:lnTo>
                <a:close/>
              </a:path>
              <a:path w="102235" h="86995">
                <a:moveTo>
                  <a:pt x="53340" y="3048"/>
                </a:moveTo>
                <a:lnTo>
                  <a:pt x="21336" y="3048"/>
                </a:lnTo>
                <a:lnTo>
                  <a:pt x="24384" y="4572"/>
                </a:lnTo>
                <a:lnTo>
                  <a:pt x="25908" y="6096"/>
                </a:lnTo>
                <a:lnTo>
                  <a:pt x="28956" y="7620"/>
                </a:lnTo>
                <a:lnTo>
                  <a:pt x="30480" y="12192"/>
                </a:lnTo>
                <a:lnTo>
                  <a:pt x="35052" y="18288"/>
                </a:lnTo>
                <a:lnTo>
                  <a:pt x="45720" y="42672"/>
                </a:lnTo>
                <a:lnTo>
                  <a:pt x="22860" y="67055"/>
                </a:lnTo>
                <a:lnTo>
                  <a:pt x="7620" y="82296"/>
                </a:lnTo>
                <a:lnTo>
                  <a:pt x="4572" y="82296"/>
                </a:lnTo>
                <a:lnTo>
                  <a:pt x="3048" y="83820"/>
                </a:lnTo>
                <a:lnTo>
                  <a:pt x="24384" y="83820"/>
                </a:lnTo>
                <a:lnTo>
                  <a:pt x="21336" y="80772"/>
                </a:lnTo>
                <a:lnTo>
                  <a:pt x="21336" y="77724"/>
                </a:lnTo>
                <a:lnTo>
                  <a:pt x="22860" y="76200"/>
                </a:lnTo>
                <a:lnTo>
                  <a:pt x="24384" y="73151"/>
                </a:lnTo>
                <a:lnTo>
                  <a:pt x="48768" y="48768"/>
                </a:lnTo>
                <a:lnTo>
                  <a:pt x="67056" y="48768"/>
                </a:lnTo>
                <a:lnTo>
                  <a:pt x="60960" y="36575"/>
                </a:lnTo>
                <a:lnTo>
                  <a:pt x="66501" y="30479"/>
                </a:lnTo>
                <a:lnTo>
                  <a:pt x="57912" y="30479"/>
                </a:lnTo>
                <a:lnTo>
                  <a:pt x="54864" y="19812"/>
                </a:lnTo>
                <a:lnTo>
                  <a:pt x="51816" y="16764"/>
                </a:lnTo>
                <a:lnTo>
                  <a:pt x="51816" y="15240"/>
                </a:lnTo>
                <a:lnTo>
                  <a:pt x="50292" y="12192"/>
                </a:lnTo>
                <a:lnTo>
                  <a:pt x="50292" y="6096"/>
                </a:lnTo>
                <a:lnTo>
                  <a:pt x="51816" y="6096"/>
                </a:lnTo>
                <a:lnTo>
                  <a:pt x="51816" y="4572"/>
                </a:lnTo>
                <a:lnTo>
                  <a:pt x="53340" y="3048"/>
                </a:lnTo>
                <a:close/>
              </a:path>
              <a:path w="102235" h="86995">
                <a:moveTo>
                  <a:pt x="67056" y="48768"/>
                </a:moveTo>
                <a:lnTo>
                  <a:pt x="48768" y="48768"/>
                </a:lnTo>
                <a:lnTo>
                  <a:pt x="60960" y="73151"/>
                </a:lnTo>
                <a:lnTo>
                  <a:pt x="62484" y="77724"/>
                </a:lnTo>
                <a:lnTo>
                  <a:pt x="60960" y="79248"/>
                </a:lnTo>
                <a:lnTo>
                  <a:pt x="60960" y="80772"/>
                </a:lnTo>
                <a:lnTo>
                  <a:pt x="59436" y="82296"/>
                </a:lnTo>
                <a:lnTo>
                  <a:pt x="56388" y="83820"/>
                </a:lnTo>
                <a:lnTo>
                  <a:pt x="89916" y="83820"/>
                </a:lnTo>
                <a:lnTo>
                  <a:pt x="86868" y="82296"/>
                </a:lnTo>
                <a:lnTo>
                  <a:pt x="85344" y="80772"/>
                </a:lnTo>
                <a:lnTo>
                  <a:pt x="82296" y="79248"/>
                </a:lnTo>
                <a:lnTo>
                  <a:pt x="80772" y="74675"/>
                </a:lnTo>
                <a:lnTo>
                  <a:pt x="76200" y="67055"/>
                </a:lnTo>
                <a:lnTo>
                  <a:pt x="67056" y="48768"/>
                </a:lnTo>
                <a:close/>
              </a:path>
              <a:path w="102235" h="86995">
                <a:moveTo>
                  <a:pt x="97536" y="3048"/>
                </a:moveTo>
                <a:lnTo>
                  <a:pt x="74676" y="3048"/>
                </a:lnTo>
                <a:lnTo>
                  <a:pt x="77724" y="6096"/>
                </a:lnTo>
                <a:lnTo>
                  <a:pt x="77724" y="7620"/>
                </a:lnTo>
                <a:lnTo>
                  <a:pt x="76200" y="9144"/>
                </a:lnTo>
                <a:lnTo>
                  <a:pt x="73152" y="13716"/>
                </a:lnTo>
                <a:lnTo>
                  <a:pt x="67056" y="19812"/>
                </a:lnTo>
                <a:lnTo>
                  <a:pt x="57912" y="30479"/>
                </a:lnTo>
                <a:lnTo>
                  <a:pt x="66501" y="30479"/>
                </a:lnTo>
                <a:lnTo>
                  <a:pt x="76200" y="19812"/>
                </a:lnTo>
                <a:lnTo>
                  <a:pt x="88392" y="7620"/>
                </a:lnTo>
                <a:lnTo>
                  <a:pt x="92964" y="6096"/>
                </a:lnTo>
                <a:lnTo>
                  <a:pt x="94488" y="4572"/>
                </a:lnTo>
                <a:lnTo>
                  <a:pt x="97536" y="3048"/>
                </a:lnTo>
                <a:close/>
              </a:path>
              <a:path w="102235" h="86995">
                <a:moveTo>
                  <a:pt x="59436" y="0"/>
                </a:moveTo>
                <a:lnTo>
                  <a:pt x="18288" y="0"/>
                </a:lnTo>
                <a:lnTo>
                  <a:pt x="16764" y="3048"/>
                </a:lnTo>
                <a:lnTo>
                  <a:pt x="57912" y="3048"/>
                </a:lnTo>
                <a:lnTo>
                  <a:pt x="59436" y="0"/>
                </a:lnTo>
                <a:close/>
              </a:path>
              <a:path w="102235" h="86995">
                <a:moveTo>
                  <a:pt x="102108" y="0"/>
                </a:moveTo>
                <a:lnTo>
                  <a:pt x="71628" y="0"/>
                </a:lnTo>
                <a:lnTo>
                  <a:pt x="71628" y="3048"/>
                </a:lnTo>
                <a:lnTo>
                  <a:pt x="100584" y="3048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51203" y="3794760"/>
            <a:ext cx="81280" cy="93345"/>
          </a:xfrm>
          <a:custGeom>
            <a:avLst/>
            <a:gdLst/>
            <a:ahLst/>
            <a:cxnLst/>
            <a:rect l="l" t="t" r="r" b="b"/>
            <a:pathLst>
              <a:path w="81280" h="93345">
                <a:moveTo>
                  <a:pt x="73152" y="6096"/>
                </a:moveTo>
                <a:lnTo>
                  <a:pt x="53340" y="6096"/>
                </a:lnTo>
                <a:lnTo>
                  <a:pt x="56387" y="7620"/>
                </a:lnTo>
                <a:lnTo>
                  <a:pt x="59436" y="10668"/>
                </a:lnTo>
                <a:lnTo>
                  <a:pt x="60959" y="13716"/>
                </a:lnTo>
                <a:lnTo>
                  <a:pt x="60959" y="19812"/>
                </a:lnTo>
                <a:lnTo>
                  <a:pt x="59436" y="28956"/>
                </a:lnTo>
                <a:lnTo>
                  <a:pt x="57912" y="32003"/>
                </a:lnTo>
                <a:lnTo>
                  <a:pt x="22859" y="45720"/>
                </a:lnTo>
                <a:lnTo>
                  <a:pt x="15240" y="50292"/>
                </a:lnTo>
                <a:lnTo>
                  <a:pt x="0" y="76200"/>
                </a:lnTo>
                <a:lnTo>
                  <a:pt x="1524" y="82296"/>
                </a:lnTo>
                <a:lnTo>
                  <a:pt x="4571" y="86868"/>
                </a:lnTo>
                <a:lnTo>
                  <a:pt x="7620" y="89916"/>
                </a:lnTo>
                <a:lnTo>
                  <a:pt x="12192" y="92964"/>
                </a:lnTo>
                <a:lnTo>
                  <a:pt x="21336" y="92964"/>
                </a:lnTo>
                <a:lnTo>
                  <a:pt x="25908" y="91440"/>
                </a:lnTo>
                <a:lnTo>
                  <a:pt x="38100" y="85344"/>
                </a:lnTo>
                <a:lnTo>
                  <a:pt x="44500" y="80772"/>
                </a:lnTo>
                <a:lnTo>
                  <a:pt x="25908" y="80772"/>
                </a:lnTo>
                <a:lnTo>
                  <a:pt x="22859" y="79248"/>
                </a:lnTo>
                <a:lnTo>
                  <a:pt x="19812" y="76200"/>
                </a:lnTo>
                <a:lnTo>
                  <a:pt x="18287" y="73151"/>
                </a:lnTo>
                <a:lnTo>
                  <a:pt x="18287" y="65532"/>
                </a:lnTo>
                <a:lnTo>
                  <a:pt x="47243" y="42672"/>
                </a:lnTo>
                <a:lnTo>
                  <a:pt x="57912" y="38100"/>
                </a:lnTo>
                <a:lnTo>
                  <a:pt x="73071" y="38100"/>
                </a:lnTo>
                <a:lnTo>
                  <a:pt x="74676" y="30479"/>
                </a:lnTo>
                <a:lnTo>
                  <a:pt x="76200" y="21336"/>
                </a:lnTo>
                <a:lnTo>
                  <a:pt x="77724" y="16764"/>
                </a:lnTo>
                <a:lnTo>
                  <a:pt x="76200" y="13716"/>
                </a:lnTo>
                <a:lnTo>
                  <a:pt x="76200" y="9144"/>
                </a:lnTo>
                <a:lnTo>
                  <a:pt x="73152" y="6096"/>
                </a:lnTo>
                <a:close/>
              </a:path>
              <a:path w="81280" h="93345">
                <a:moveTo>
                  <a:pt x="65532" y="77724"/>
                </a:moveTo>
                <a:lnTo>
                  <a:pt x="48768" y="77724"/>
                </a:lnTo>
                <a:lnTo>
                  <a:pt x="47243" y="83820"/>
                </a:lnTo>
                <a:lnTo>
                  <a:pt x="48768" y="86868"/>
                </a:lnTo>
                <a:lnTo>
                  <a:pt x="50292" y="88392"/>
                </a:lnTo>
                <a:lnTo>
                  <a:pt x="50292" y="91440"/>
                </a:lnTo>
                <a:lnTo>
                  <a:pt x="53340" y="92964"/>
                </a:lnTo>
                <a:lnTo>
                  <a:pt x="56387" y="92964"/>
                </a:lnTo>
                <a:lnTo>
                  <a:pt x="61245" y="91868"/>
                </a:lnTo>
                <a:lnTo>
                  <a:pt x="66675" y="88773"/>
                </a:lnTo>
                <a:lnTo>
                  <a:pt x="72675" y="83962"/>
                </a:lnTo>
                <a:lnTo>
                  <a:pt x="76037" y="80772"/>
                </a:lnTo>
                <a:lnTo>
                  <a:pt x="68580" y="80772"/>
                </a:lnTo>
                <a:lnTo>
                  <a:pt x="67056" y="79248"/>
                </a:lnTo>
                <a:lnTo>
                  <a:pt x="65532" y="79248"/>
                </a:lnTo>
                <a:lnTo>
                  <a:pt x="65532" y="77724"/>
                </a:lnTo>
                <a:close/>
              </a:path>
              <a:path w="81280" h="93345">
                <a:moveTo>
                  <a:pt x="73071" y="38100"/>
                </a:moveTo>
                <a:lnTo>
                  <a:pt x="57912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3528" y="80772"/>
                </a:lnTo>
                <a:lnTo>
                  <a:pt x="44500" y="80772"/>
                </a:lnTo>
                <a:lnTo>
                  <a:pt x="48768" y="77724"/>
                </a:lnTo>
                <a:lnTo>
                  <a:pt x="65532" y="77724"/>
                </a:lnTo>
                <a:lnTo>
                  <a:pt x="65532" y="73151"/>
                </a:lnTo>
                <a:lnTo>
                  <a:pt x="67056" y="68579"/>
                </a:lnTo>
                <a:lnTo>
                  <a:pt x="68580" y="59436"/>
                </a:lnTo>
                <a:lnTo>
                  <a:pt x="73071" y="38100"/>
                </a:lnTo>
                <a:close/>
              </a:path>
              <a:path w="81280" h="93345">
                <a:moveTo>
                  <a:pt x="80772" y="73151"/>
                </a:moveTo>
                <a:lnTo>
                  <a:pt x="76200" y="76200"/>
                </a:lnTo>
                <a:lnTo>
                  <a:pt x="73152" y="79248"/>
                </a:lnTo>
                <a:lnTo>
                  <a:pt x="71628" y="79248"/>
                </a:lnTo>
                <a:lnTo>
                  <a:pt x="71628" y="80772"/>
                </a:lnTo>
                <a:lnTo>
                  <a:pt x="76037" y="80772"/>
                </a:lnTo>
                <a:lnTo>
                  <a:pt x="79248" y="77724"/>
                </a:lnTo>
                <a:lnTo>
                  <a:pt x="80772" y="73151"/>
                </a:lnTo>
                <a:close/>
              </a:path>
              <a:path w="81280" h="93345">
                <a:moveTo>
                  <a:pt x="59436" y="0"/>
                </a:moveTo>
                <a:lnTo>
                  <a:pt x="51815" y="0"/>
                </a:lnTo>
                <a:lnTo>
                  <a:pt x="44362" y="547"/>
                </a:lnTo>
                <a:lnTo>
                  <a:pt x="37909" y="2095"/>
                </a:lnTo>
                <a:lnTo>
                  <a:pt x="32313" y="4500"/>
                </a:lnTo>
                <a:lnTo>
                  <a:pt x="27432" y="7620"/>
                </a:lnTo>
                <a:lnTo>
                  <a:pt x="19812" y="12192"/>
                </a:lnTo>
                <a:lnTo>
                  <a:pt x="16764" y="16764"/>
                </a:lnTo>
                <a:lnTo>
                  <a:pt x="15240" y="22860"/>
                </a:lnTo>
                <a:lnTo>
                  <a:pt x="15240" y="28956"/>
                </a:lnTo>
                <a:lnTo>
                  <a:pt x="18287" y="32003"/>
                </a:lnTo>
                <a:lnTo>
                  <a:pt x="24384" y="32003"/>
                </a:lnTo>
                <a:lnTo>
                  <a:pt x="30480" y="25908"/>
                </a:lnTo>
                <a:lnTo>
                  <a:pt x="32004" y="22860"/>
                </a:lnTo>
                <a:lnTo>
                  <a:pt x="32004" y="16764"/>
                </a:lnTo>
                <a:lnTo>
                  <a:pt x="35052" y="10668"/>
                </a:lnTo>
                <a:lnTo>
                  <a:pt x="38100" y="9144"/>
                </a:lnTo>
                <a:lnTo>
                  <a:pt x="39624" y="7620"/>
                </a:lnTo>
                <a:lnTo>
                  <a:pt x="44196" y="6096"/>
                </a:lnTo>
                <a:lnTo>
                  <a:pt x="73152" y="6096"/>
                </a:lnTo>
                <a:lnTo>
                  <a:pt x="70104" y="4572"/>
                </a:lnTo>
                <a:lnTo>
                  <a:pt x="65532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78507" y="3720084"/>
            <a:ext cx="30480" cy="79375"/>
          </a:xfrm>
          <a:custGeom>
            <a:avLst/>
            <a:gdLst/>
            <a:ahLst/>
            <a:cxnLst/>
            <a:rect l="l" t="t" r="r" b="b"/>
            <a:pathLst>
              <a:path w="30480" h="79375">
                <a:moveTo>
                  <a:pt x="30480" y="0"/>
                </a:moveTo>
                <a:lnTo>
                  <a:pt x="27431" y="0"/>
                </a:lnTo>
                <a:lnTo>
                  <a:pt x="0" y="79248"/>
                </a:lnTo>
                <a:lnTo>
                  <a:pt x="4572" y="79248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31264" y="3723132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29">
                <a:moveTo>
                  <a:pt x="25908" y="71627"/>
                </a:moveTo>
                <a:lnTo>
                  <a:pt x="6096" y="71627"/>
                </a:lnTo>
                <a:lnTo>
                  <a:pt x="4572" y="73151"/>
                </a:lnTo>
                <a:lnTo>
                  <a:pt x="1524" y="73151"/>
                </a:lnTo>
                <a:lnTo>
                  <a:pt x="1524" y="74675"/>
                </a:lnTo>
                <a:lnTo>
                  <a:pt x="28956" y="74675"/>
                </a:lnTo>
                <a:lnTo>
                  <a:pt x="28956" y="73151"/>
                </a:lnTo>
                <a:lnTo>
                  <a:pt x="25908" y="71627"/>
                </a:lnTo>
                <a:close/>
              </a:path>
              <a:path w="29210" h="74929">
                <a:moveTo>
                  <a:pt x="19812" y="7620"/>
                </a:moveTo>
                <a:lnTo>
                  <a:pt x="7619" y="7620"/>
                </a:lnTo>
                <a:lnTo>
                  <a:pt x="7619" y="9144"/>
                </a:lnTo>
                <a:lnTo>
                  <a:pt x="9143" y="9144"/>
                </a:lnTo>
                <a:lnTo>
                  <a:pt x="9143" y="10668"/>
                </a:lnTo>
                <a:lnTo>
                  <a:pt x="10668" y="12192"/>
                </a:lnTo>
                <a:lnTo>
                  <a:pt x="10668" y="70103"/>
                </a:lnTo>
                <a:lnTo>
                  <a:pt x="9143" y="70103"/>
                </a:lnTo>
                <a:lnTo>
                  <a:pt x="9143" y="71627"/>
                </a:lnTo>
                <a:lnTo>
                  <a:pt x="21336" y="71627"/>
                </a:lnTo>
                <a:lnTo>
                  <a:pt x="19812" y="70103"/>
                </a:lnTo>
                <a:lnTo>
                  <a:pt x="19812" y="7620"/>
                </a:lnTo>
                <a:close/>
              </a:path>
              <a:path w="29210" h="74929">
                <a:moveTo>
                  <a:pt x="19812" y="0"/>
                </a:moveTo>
                <a:lnTo>
                  <a:pt x="18287" y="0"/>
                </a:lnTo>
                <a:lnTo>
                  <a:pt x="0" y="7620"/>
                </a:lnTo>
                <a:lnTo>
                  <a:pt x="0" y="9144"/>
                </a:lnTo>
                <a:lnTo>
                  <a:pt x="3048" y="9144"/>
                </a:lnTo>
                <a:lnTo>
                  <a:pt x="4572" y="7620"/>
                </a:lnTo>
                <a:lnTo>
                  <a:pt x="19812" y="7620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70660" y="381762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470660" y="385267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755135" y="383743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465320" y="3753612"/>
            <a:ext cx="83819" cy="134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904488" y="3750564"/>
            <a:ext cx="146303" cy="1356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785615" y="363169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4">
                <a:moveTo>
                  <a:pt x="41148" y="128015"/>
                </a:moveTo>
                <a:lnTo>
                  <a:pt x="12192" y="128015"/>
                </a:lnTo>
                <a:lnTo>
                  <a:pt x="7620" y="129539"/>
                </a:lnTo>
                <a:lnTo>
                  <a:pt x="44196" y="129539"/>
                </a:lnTo>
                <a:lnTo>
                  <a:pt x="41148" y="128015"/>
                </a:lnTo>
                <a:close/>
              </a:path>
              <a:path w="50800" h="132714">
                <a:moveTo>
                  <a:pt x="35051" y="16763"/>
                </a:moveTo>
                <a:lnTo>
                  <a:pt x="15239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3716" y="128015"/>
                </a:lnTo>
                <a:lnTo>
                  <a:pt x="39624" y="128015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3443"/>
                </a:lnTo>
                <a:lnTo>
                  <a:pt x="35051" y="16763"/>
                </a:lnTo>
                <a:close/>
              </a:path>
              <a:path w="50800" h="132714">
                <a:moveTo>
                  <a:pt x="35051" y="0"/>
                </a:moveTo>
                <a:lnTo>
                  <a:pt x="32004" y="0"/>
                </a:lnTo>
                <a:lnTo>
                  <a:pt x="0" y="16763"/>
                </a:lnTo>
                <a:lnTo>
                  <a:pt x="1524" y="18287"/>
                </a:lnTo>
                <a:lnTo>
                  <a:pt x="6096" y="16763"/>
                </a:lnTo>
                <a:lnTo>
                  <a:pt x="35051" y="16763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092195" y="3750564"/>
            <a:ext cx="146304" cy="1356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34411" y="3750564"/>
            <a:ext cx="144780" cy="1356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427476" y="3721608"/>
            <a:ext cx="30480" cy="78105"/>
          </a:xfrm>
          <a:custGeom>
            <a:avLst/>
            <a:gdLst/>
            <a:ahLst/>
            <a:cxnLst/>
            <a:rect l="l" t="t" r="r" b="b"/>
            <a:pathLst>
              <a:path w="30479" h="78104">
                <a:moveTo>
                  <a:pt x="30479" y="0"/>
                </a:moveTo>
                <a:lnTo>
                  <a:pt x="25908" y="0"/>
                </a:lnTo>
                <a:lnTo>
                  <a:pt x="0" y="77724"/>
                </a:lnTo>
                <a:lnTo>
                  <a:pt x="4572" y="77724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80232" y="3724656"/>
            <a:ext cx="29209" cy="73660"/>
          </a:xfrm>
          <a:custGeom>
            <a:avLst/>
            <a:gdLst/>
            <a:ahLst/>
            <a:cxnLst/>
            <a:rect l="l" t="t" r="r" b="b"/>
            <a:pathLst>
              <a:path w="29210" h="73660">
                <a:moveTo>
                  <a:pt x="28955" y="71627"/>
                </a:moveTo>
                <a:lnTo>
                  <a:pt x="1523" y="71627"/>
                </a:lnTo>
                <a:lnTo>
                  <a:pt x="1523" y="73151"/>
                </a:lnTo>
                <a:lnTo>
                  <a:pt x="28955" y="73151"/>
                </a:lnTo>
                <a:lnTo>
                  <a:pt x="28955" y="71627"/>
                </a:lnTo>
                <a:close/>
              </a:path>
              <a:path w="29210" h="73660">
                <a:moveTo>
                  <a:pt x="22859" y="70103"/>
                </a:moveTo>
                <a:lnTo>
                  <a:pt x="9143" y="70103"/>
                </a:lnTo>
                <a:lnTo>
                  <a:pt x="7619" y="71627"/>
                </a:lnTo>
                <a:lnTo>
                  <a:pt x="24383" y="71627"/>
                </a:lnTo>
                <a:lnTo>
                  <a:pt x="22859" y="70103"/>
                </a:lnTo>
                <a:close/>
              </a:path>
              <a:path w="29210" h="73660">
                <a:moveTo>
                  <a:pt x="19812" y="7620"/>
                </a:moveTo>
                <a:lnTo>
                  <a:pt x="9143" y="7620"/>
                </a:lnTo>
                <a:lnTo>
                  <a:pt x="9143" y="9144"/>
                </a:lnTo>
                <a:lnTo>
                  <a:pt x="10667" y="10668"/>
                </a:lnTo>
                <a:lnTo>
                  <a:pt x="10667" y="70103"/>
                </a:lnTo>
                <a:lnTo>
                  <a:pt x="21335" y="70103"/>
                </a:lnTo>
                <a:lnTo>
                  <a:pt x="19812" y="68579"/>
                </a:lnTo>
                <a:lnTo>
                  <a:pt x="19812" y="7620"/>
                </a:lnTo>
                <a:close/>
              </a:path>
              <a:path w="29210" h="73660">
                <a:moveTo>
                  <a:pt x="19812" y="0"/>
                </a:moveTo>
                <a:lnTo>
                  <a:pt x="18287" y="0"/>
                </a:lnTo>
                <a:lnTo>
                  <a:pt x="0" y="7620"/>
                </a:lnTo>
                <a:lnTo>
                  <a:pt x="1523" y="9144"/>
                </a:lnTo>
                <a:lnTo>
                  <a:pt x="3047" y="9144"/>
                </a:lnTo>
                <a:lnTo>
                  <a:pt x="6095" y="7620"/>
                </a:lnTo>
                <a:lnTo>
                  <a:pt x="19812" y="7620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232147" y="3788664"/>
            <a:ext cx="178307" cy="1005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601211" y="38191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601211" y="385419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939795" y="381914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39795" y="38541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094988" y="3799332"/>
            <a:ext cx="102108" cy="868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765803" y="3947160"/>
            <a:ext cx="96012" cy="899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282696" y="3799332"/>
            <a:ext cx="100965" cy="86995"/>
          </a:xfrm>
          <a:custGeom>
            <a:avLst/>
            <a:gdLst/>
            <a:ahLst/>
            <a:cxnLst/>
            <a:rect l="l" t="t" r="r" b="b"/>
            <a:pathLst>
              <a:path w="100964" h="86995">
                <a:moveTo>
                  <a:pt x="28955" y="83820"/>
                </a:moveTo>
                <a:lnTo>
                  <a:pt x="1524" y="83820"/>
                </a:lnTo>
                <a:lnTo>
                  <a:pt x="0" y="86868"/>
                </a:lnTo>
                <a:lnTo>
                  <a:pt x="28955" y="86868"/>
                </a:lnTo>
                <a:lnTo>
                  <a:pt x="28955" y="83820"/>
                </a:lnTo>
                <a:close/>
              </a:path>
              <a:path w="100964" h="86995">
                <a:moveTo>
                  <a:pt x="92963" y="83820"/>
                </a:moveTo>
                <a:lnTo>
                  <a:pt x="51815" y="83820"/>
                </a:lnTo>
                <a:lnTo>
                  <a:pt x="51815" y="86868"/>
                </a:lnTo>
                <a:lnTo>
                  <a:pt x="92963" y="86868"/>
                </a:lnTo>
                <a:lnTo>
                  <a:pt x="92963" y="83820"/>
                </a:lnTo>
                <a:close/>
              </a:path>
              <a:path w="100964" h="86995">
                <a:moveTo>
                  <a:pt x="53339" y="3048"/>
                </a:moveTo>
                <a:lnTo>
                  <a:pt x="21336" y="3048"/>
                </a:lnTo>
                <a:lnTo>
                  <a:pt x="24383" y="4572"/>
                </a:lnTo>
                <a:lnTo>
                  <a:pt x="25907" y="6096"/>
                </a:lnTo>
                <a:lnTo>
                  <a:pt x="28955" y="7620"/>
                </a:lnTo>
                <a:lnTo>
                  <a:pt x="32003" y="12192"/>
                </a:lnTo>
                <a:lnTo>
                  <a:pt x="35051" y="18288"/>
                </a:lnTo>
                <a:lnTo>
                  <a:pt x="45719" y="42672"/>
                </a:lnTo>
                <a:lnTo>
                  <a:pt x="22859" y="67055"/>
                </a:lnTo>
                <a:lnTo>
                  <a:pt x="10667" y="79248"/>
                </a:lnTo>
                <a:lnTo>
                  <a:pt x="7619" y="80772"/>
                </a:lnTo>
                <a:lnTo>
                  <a:pt x="6095" y="82296"/>
                </a:lnTo>
                <a:lnTo>
                  <a:pt x="3048" y="83820"/>
                </a:lnTo>
                <a:lnTo>
                  <a:pt x="27431" y="83820"/>
                </a:lnTo>
                <a:lnTo>
                  <a:pt x="24383" y="82296"/>
                </a:lnTo>
                <a:lnTo>
                  <a:pt x="21336" y="79248"/>
                </a:lnTo>
                <a:lnTo>
                  <a:pt x="22859" y="77724"/>
                </a:lnTo>
                <a:lnTo>
                  <a:pt x="22859" y="76200"/>
                </a:lnTo>
                <a:lnTo>
                  <a:pt x="25907" y="73151"/>
                </a:lnTo>
                <a:lnTo>
                  <a:pt x="30479" y="67055"/>
                </a:lnTo>
                <a:lnTo>
                  <a:pt x="48767" y="48768"/>
                </a:lnTo>
                <a:lnTo>
                  <a:pt x="67491" y="48768"/>
                </a:lnTo>
                <a:lnTo>
                  <a:pt x="60959" y="35051"/>
                </a:lnTo>
                <a:lnTo>
                  <a:pt x="65531" y="30479"/>
                </a:lnTo>
                <a:lnTo>
                  <a:pt x="57912" y="30479"/>
                </a:lnTo>
                <a:lnTo>
                  <a:pt x="54863" y="19812"/>
                </a:lnTo>
                <a:lnTo>
                  <a:pt x="53339" y="18288"/>
                </a:lnTo>
                <a:lnTo>
                  <a:pt x="53339" y="16764"/>
                </a:lnTo>
                <a:lnTo>
                  <a:pt x="51815" y="15240"/>
                </a:lnTo>
                <a:lnTo>
                  <a:pt x="50291" y="12192"/>
                </a:lnTo>
                <a:lnTo>
                  <a:pt x="50291" y="6096"/>
                </a:lnTo>
                <a:lnTo>
                  <a:pt x="51815" y="6096"/>
                </a:lnTo>
                <a:lnTo>
                  <a:pt x="51815" y="4572"/>
                </a:lnTo>
                <a:lnTo>
                  <a:pt x="53339" y="3048"/>
                </a:lnTo>
                <a:close/>
              </a:path>
              <a:path w="100964" h="86995">
                <a:moveTo>
                  <a:pt x="67491" y="48768"/>
                </a:moveTo>
                <a:lnTo>
                  <a:pt x="48767" y="48768"/>
                </a:lnTo>
                <a:lnTo>
                  <a:pt x="62483" y="76200"/>
                </a:lnTo>
                <a:lnTo>
                  <a:pt x="60959" y="77724"/>
                </a:lnTo>
                <a:lnTo>
                  <a:pt x="60959" y="80772"/>
                </a:lnTo>
                <a:lnTo>
                  <a:pt x="59436" y="80772"/>
                </a:lnTo>
                <a:lnTo>
                  <a:pt x="56387" y="82296"/>
                </a:lnTo>
                <a:lnTo>
                  <a:pt x="54863" y="83820"/>
                </a:lnTo>
                <a:lnTo>
                  <a:pt x="89915" y="83820"/>
                </a:lnTo>
                <a:lnTo>
                  <a:pt x="86867" y="82296"/>
                </a:lnTo>
                <a:lnTo>
                  <a:pt x="85343" y="80772"/>
                </a:lnTo>
                <a:lnTo>
                  <a:pt x="82295" y="79248"/>
                </a:lnTo>
                <a:lnTo>
                  <a:pt x="79248" y="74675"/>
                </a:lnTo>
                <a:lnTo>
                  <a:pt x="76200" y="67055"/>
                </a:lnTo>
                <a:lnTo>
                  <a:pt x="67491" y="48768"/>
                </a:lnTo>
                <a:close/>
              </a:path>
              <a:path w="100964" h="86995">
                <a:moveTo>
                  <a:pt x="97536" y="3048"/>
                </a:moveTo>
                <a:lnTo>
                  <a:pt x="74675" y="3048"/>
                </a:lnTo>
                <a:lnTo>
                  <a:pt x="76200" y="4572"/>
                </a:lnTo>
                <a:lnTo>
                  <a:pt x="76200" y="6096"/>
                </a:lnTo>
                <a:lnTo>
                  <a:pt x="77724" y="6096"/>
                </a:lnTo>
                <a:lnTo>
                  <a:pt x="76200" y="7620"/>
                </a:lnTo>
                <a:lnTo>
                  <a:pt x="76200" y="9144"/>
                </a:lnTo>
                <a:lnTo>
                  <a:pt x="73151" y="13716"/>
                </a:lnTo>
                <a:lnTo>
                  <a:pt x="67055" y="19812"/>
                </a:lnTo>
                <a:lnTo>
                  <a:pt x="57912" y="30479"/>
                </a:lnTo>
                <a:lnTo>
                  <a:pt x="65531" y="30479"/>
                </a:lnTo>
                <a:lnTo>
                  <a:pt x="88391" y="7620"/>
                </a:lnTo>
                <a:lnTo>
                  <a:pt x="97536" y="3048"/>
                </a:lnTo>
                <a:close/>
              </a:path>
              <a:path w="100964" h="86995">
                <a:moveTo>
                  <a:pt x="59436" y="0"/>
                </a:moveTo>
                <a:lnTo>
                  <a:pt x="18287" y="0"/>
                </a:lnTo>
                <a:lnTo>
                  <a:pt x="16763" y="3048"/>
                </a:lnTo>
                <a:lnTo>
                  <a:pt x="57912" y="3048"/>
                </a:lnTo>
                <a:lnTo>
                  <a:pt x="59436" y="0"/>
                </a:lnTo>
                <a:close/>
              </a:path>
              <a:path w="100964" h="86995">
                <a:moveTo>
                  <a:pt x="100583" y="0"/>
                </a:moveTo>
                <a:lnTo>
                  <a:pt x="71627" y="0"/>
                </a:lnTo>
                <a:lnTo>
                  <a:pt x="71627" y="3048"/>
                </a:lnTo>
                <a:lnTo>
                  <a:pt x="100583" y="3048"/>
                </a:lnTo>
                <a:lnTo>
                  <a:pt x="100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721864" y="3796284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73152" y="6096"/>
                </a:moveTo>
                <a:lnTo>
                  <a:pt x="53340" y="6096"/>
                </a:lnTo>
                <a:lnTo>
                  <a:pt x="56387" y="7620"/>
                </a:lnTo>
                <a:lnTo>
                  <a:pt x="57912" y="10668"/>
                </a:lnTo>
                <a:lnTo>
                  <a:pt x="60960" y="13716"/>
                </a:lnTo>
                <a:lnTo>
                  <a:pt x="60960" y="19812"/>
                </a:lnTo>
                <a:lnTo>
                  <a:pt x="59436" y="28955"/>
                </a:lnTo>
                <a:lnTo>
                  <a:pt x="57912" y="32003"/>
                </a:lnTo>
                <a:lnTo>
                  <a:pt x="22860" y="45720"/>
                </a:lnTo>
                <a:lnTo>
                  <a:pt x="15240" y="50292"/>
                </a:lnTo>
                <a:lnTo>
                  <a:pt x="10668" y="53340"/>
                </a:lnTo>
                <a:lnTo>
                  <a:pt x="7619" y="57912"/>
                </a:lnTo>
                <a:lnTo>
                  <a:pt x="4572" y="60960"/>
                </a:lnTo>
                <a:lnTo>
                  <a:pt x="3048" y="65532"/>
                </a:lnTo>
                <a:lnTo>
                  <a:pt x="1524" y="68579"/>
                </a:lnTo>
                <a:lnTo>
                  <a:pt x="0" y="76200"/>
                </a:lnTo>
                <a:lnTo>
                  <a:pt x="1524" y="80772"/>
                </a:lnTo>
                <a:lnTo>
                  <a:pt x="7619" y="89916"/>
                </a:lnTo>
                <a:lnTo>
                  <a:pt x="12192" y="91440"/>
                </a:lnTo>
                <a:lnTo>
                  <a:pt x="25908" y="91440"/>
                </a:lnTo>
                <a:lnTo>
                  <a:pt x="32004" y="88392"/>
                </a:lnTo>
                <a:lnTo>
                  <a:pt x="38100" y="83820"/>
                </a:lnTo>
                <a:lnTo>
                  <a:pt x="43434" y="80772"/>
                </a:lnTo>
                <a:lnTo>
                  <a:pt x="25908" y="80772"/>
                </a:lnTo>
                <a:lnTo>
                  <a:pt x="22860" y="79248"/>
                </a:lnTo>
                <a:lnTo>
                  <a:pt x="19812" y="76200"/>
                </a:lnTo>
                <a:lnTo>
                  <a:pt x="18287" y="73151"/>
                </a:lnTo>
                <a:lnTo>
                  <a:pt x="18287" y="64008"/>
                </a:lnTo>
                <a:lnTo>
                  <a:pt x="56387" y="38100"/>
                </a:lnTo>
                <a:lnTo>
                  <a:pt x="73071" y="38100"/>
                </a:lnTo>
                <a:lnTo>
                  <a:pt x="74675" y="30479"/>
                </a:lnTo>
                <a:lnTo>
                  <a:pt x="76200" y="21336"/>
                </a:lnTo>
                <a:lnTo>
                  <a:pt x="76200" y="13716"/>
                </a:lnTo>
                <a:lnTo>
                  <a:pt x="74675" y="9144"/>
                </a:lnTo>
                <a:lnTo>
                  <a:pt x="73152" y="6096"/>
                </a:lnTo>
                <a:close/>
              </a:path>
              <a:path w="81280" h="91439">
                <a:moveTo>
                  <a:pt x="65531" y="77724"/>
                </a:moveTo>
                <a:lnTo>
                  <a:pt x="48768" y="77724"/>
                </a:lnTo>
                <a:lnTo>
                  <a:pt x="47243" y="82296"/>
                </a:lnTo>
                <a:lnTo>
                  <a:pt x="47243" y="86868"/>
                </a:lnTo>
                <a:lnTo>
                  <a:pt x="50292" y="89916"/>
                </a:lnTo>
                <a:lnTo>
                  <a:pt x="53340" y="91440"/>
                </a:lnTo>
                <a:lnTo>
                  <a:pt x="56387" y="91440"/>
                </a:lnTo>
                <a:lnTo>
                  <a:pt x="61245" y="90582"/>
                </a:lnTo>
                <a:lnTo>
                  <a:pt x="66675" y="88010"/>
                </a:lnTo>
                <a:lnTo>
                  <a:pt x="72675" y="83724"/>
                </a:lnTo>
                <a:lnTo>
                  <a:pt x="77578" y="79248"/>
                </a:lnTo>
                <a:lnTo>
                  <a:pt x="65531" y="79248"/>
                </a:lnTo>
                <a:lnTo>
                  <a:pt x="65531" y="77724"/>
                </a:lnTo>
                <a:close/>
              </a:path>
              <a:path w="81280" h="91439">
                <a:moveTo>
                  <a:pt x="73071" y="38100"/>
                </a:moveTo>
                <a:lnTo>
                  <a:pt x="56387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3528" y="80772"/>
                </a:lnTo>
                <a:lnTo>
                  <a:pt x="43434" y="80772"/>
                </a:lnTo>
                <a:lnTo>
                  <a:pt x="48768" y="77724"/>
                </a:lnTo>
                <a:lnTo>
                  <a:pt x="65531" y="77724"/>
                </a:lnTo>
                <a:lnTo>
                  <a:pt x="65531" y="73151"/>
                </a:lnTo>
                <a:lnTo>
                  <a:pt x="67056" y="68579"/>
                </a:lnTo>
                <a:lnTo>
                  <a:pt x="68580" y="59436"/>
                </a:lnTo>
                <a:lnTo>
                  <a:pt x="73071" y="38100"/>
                </a:lnTo>
                <a:close/>
              </a:path>
              <a:path w="81280" h="91439">
                <a:moveTo>
                  <a:pt x="80772" y="71627"/>
                </a:moveTo>
                <a:lnTo>
                  <a:pt x="76200" y="76200"/>
                </a:lnTo>
                <a:lnTo>
                  <a:pt x="73152" y="77724"/>
                </a:lnTo>
                <a:lnTo>
                  <a:pt x="71628" y="79248"/>
                </a:lnTo>
                <a:lnTo>
                  <a:pt x="77578" y="79248"/>
                </a:lnTo>
                <a:lnTo>
                  <a:pt x="79248" y="77724"/>
                </a:lnTo>
                <a:lnTo>
                  <a:pt x="80772" y="71627"/>
                </a:lnTo>
                <a:close/>
              </a:path>
              <a:path w="81280" h="91439">
                <a:moveTo>
                  <a:pt x="59436" y="0"/>
                </a:moveTo>
                <a:lnTo>
                  <a:pt x="51816" y="0"/>
                </a:lnTo>
                <a:lnTo>
                  <a:pt x="44362" y="547"/>
                </a:lnTo>
                <a:lnTo>
                  <a:pt x="37909" y="2095"/>
                </a:lnTo>
                <a:lnTo>
                  <a:pt x="32313" y="4500"/>
                </a:lnTo>
                <a:lnTo>
                  <a:pt x="27431" y="7620"/>
                </a:lnTo>
                <a:lnTo>
                  <a:pt x="19812" y="12192"/>
                </a:lnTo>
                <a:lnTo>
                  <a:pt x="16763" y="16764"/>
                </a:lnTo>
                <a:lnTo>
                  <a:pt x="15240" y="21336"/>
                </a:lnTo>
                <a:lnTo>
                  <a:pt x="15240" y="28955"/>
                </a:lnTo>
                <a:lnTo>
                  <a:pt x="18287" y="32003"/>
                </a:lnTo>
                <a:lnTo>
                  <a:pt x="24384" y="32003"/>
                </a:lnTo>
                <a:lnTo>
                  <a:pt x="28956" y="27432"/>
                </a:lnTo>
                <a:lnTo>
                  <a:pt x="30480" y="24384"/>
                </a:lnTo>
                <a:lnTo>
                  <a:pt x="30480" y="22860"/>
                </a:lnTo>
                <a:lnTo>
                  <a:pt x="32004" y="16764"/>
                </a:lnTo>
                <a:lnTo>
                  <a:pt x="35052" y="10668"/>
                </a:lnTo>
                <a:lnTo>
                  <a:pt x="36575" y="9144"/>
                </a:lnTo>
                <a:lnTo>
                  <a:pt x="39624" y="7620"/>
                </a:lnTo>
                <a:lnTo>
                  <a:pt x="44196" y="6096"/>
                </a:lnTo>
                <a:lnTo>
                  <a:pt x="73152" y="6096"/>
                </a:lnTo>
                <a:lnTo>
                  <a:pt x="70104" y="4572"/>
                </a:lnTo>
                <a:lnTo>
                  <a:pt x="65531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476244" y="3747516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5907" y="48767"/>
                </a:moveTo>
                <a:lnTo>
                  <a:pt x="1523" y="48767"/>
                </a:lnTo>
                <a:lnTo>
                  <a:pt x="0" y="50291"/>
                </a:lnTo>
                <a:lnTo>
                  <a:pt x="24383" y="50291"/>
                </a:lnTo>
                <a:lnTo>
                  <a:pt x="25907" y="48767"/>
                </a:lnTo>
                <a:close/>
              </a:path>
              <a:path w="53339" h="50800">
                <a:moveTo>
                  <a:pt x="53339" y="48767"/>
                </a:moveTo>
                <a:lnTo>
                  <a:pt x="30479" y="48767"/>
                </a:lnTo>
                <a:lnTo>
                  <a:pt x="28955" y="50291"/>
                </a:lnTo>
                <a:lnTo>
                  <a:pt x="53339" y="50291"/>
                </a:lnTo>
                <a:lnTo>
                  <a:pt x="53339" y="48767"/>
                </a:lnTo>
                <a:close/>
              </a:path>
              <a:path w="53339" h="50800">
                <a:moveTo>
                  <a:pt x="27431" y="0"/>
                </a:moveTo>
                <a:lnTo>
                  <a:pt x="25907" y="0"/>
                </a:lnTo>
                <a:lnTo>
                  <a:pt x="9143" y="6095"/>
                </a:lnTo>
                <a:lnTo>
                  <a:pt x="9143" y="7619"/>
                </a:lnTo>
                <a:lnTo>
                  <a:pt x="15239" y="7619"/>
                </a:lnTo>
                <a:lnTo>
                  <a:pt x="15239" y="9143"/>
                </a:lnTo>
                <a:lnTo>
                  <a:pt x="16763" y="9143"/>
                </a:lnTo>
                <a:lnTo>
                  <a:pt x="16763" y="12191"/>
                </a:lnTo>
                <a:lnTo>
                  <a:pt x="15239" y="15239"/>
                </a:lnTo>
                <a:lnTo>
                  <a:pt x="13715" y="21335"/>
                </a:lnTo>
                <a:lnTo>
                  <a:pt x="10667" y="39623"/>
                </a:lnTo>
                <a:lnTo>
                  <a:pt x="9143" y="42671"/>
                </a:lnTo>
                <a:lnTo>
                  <a:pt x="9143" y="45719"/>
                </a:lnTo>
                <a:lnTo>
                  <a:pt x="6095" y="48767"/>
                </a:lnTo>
                <a:lnTo>
                  <a:pt x="19811" y="48767"/>
                </a:lnTo>
                <a:lnTo>
                  <a:pt x="19811" y="47243"/>
                </a:lnTo>
                <a:lnTo>
                  <a:pt x="18287" y="47243"/>
                </a:lnTo>
                <a:lnTo>
                  <a:pt x="18287" y="42671"/>
                </a:lnTo>
                <a:lnTo>
                  <a:pt x="19811" y="39623"/>
                </a:lnTo>
                <a:lnTo>
                  <a:pt x="24383" y="13715"/>
                </a:lnTo>
                <a:lnTo>
                  <a:pt x="28447" y="10667"/>
                </a:lnTo>
                <a:lnTo>
                  <a:pt x="25907" y="10667"/>
                </a:lnTo>
                <a:lnTo>
                  <a:pt x="27431" y="0"/>
                </a:lnTo>
                <a:close/>
              </a:path>
              <a:path w="53339" h="50800">
                <a:moveTo>
                  <a:pt x="53339" y="7619"/>
                </a:moveTo>
                <a:lnTo>
                  <a:pt x="42671" y="7619"/>
                </a:lnTo>
                <a:lnTo>
                  <a:pt x="44195" y="10667"/>
                </a:lnTo>
                <a:lnTo>
                  <a:pt x="44195" y="19811"/>
                </a:lnTo>
                <a:lnTo>
                  <a:pt x="39623" y="39623"/>
                </a:lnTo>
                <a:lnTo>
                  <a:pt x="39623" y="42671"/>
                </a:lnTo>
                <a:lnTo>
                  <a:pt x="38100" y="44195"/>
                </a:lnTo>
                <a:lnTo>
                  <a:pt x="38100" y="45719"/>
                </a:lnTo>
                <a:lnTo>
                  <a:pt x="36575" y="47243"/>
                </a:lnTo>
                <a:lnTo>
                  <a:pt x="35051" y="47243"/>
                </a:lnTo>
                <a:lnTo>
                  <a:pt x="35051" y="48767"/>
                </a:lnTo>
                <a:lnTo>
                  <a:pt x="48767" y="48767"/>
                </a:lnTo>
                <a:lnTo>
                  <a:pt x="48767" y="47243"/>
                </a:lnTo>
                <a:lnTo>
                  <a:pt x="47243" y="45719"/>
                </a:lnTo>
                <a:lnTo>
                  <a:pt x="47243" y="42671"/>
                </a:lnTo>
                <a:lnTo>
                  <a:pt x="48767" y="39623"/>
                </a:lnTo>
                <a:lnTo>
                  <a:pt x="53339" y="18287"/>
                </a:lnTo>
                <a:lnTo>
                  <a:pt x="53339" y="7619"/>
                </a:lnTo>
                <a:close/>
              </a:path>
              <a:path w="53339" h="50800">
                <a:moveTo>
                  <a:pt x="47243" y="0"/>
                </a:moveTo>
                <a:lnTo>
                  <a:pt x="38100" y="0"/>
                </a:lnTo>
                <a:lnTo>
                  <a:pt x="32003" y="4571"/>
                </a:lnTo>
                <a:lnTo>
                  <a:pt x="25907" y="10667"/>
                </a:lnTo>
                <a:lnTo>
                  <a:pt x="28447" y="10667"/>
                </a:lnTo>
                <a:lnTo>
                  <a:pt x="30479" y="9143"/>
                </a:lnTo>
                <a:lnTo>
                  <a:pt x="35051" y="7619"/>
                </a:lnTo>
                <a:lnTo>
                  <a:pt x="53339" y="7619"/>
                </a:lnTo>
                <a:lnTo>
                  <a:pt x="53339" y="6095"/>
                </a:lnTo>
                <a:lnTo>
                  <a:pt x="51815" y="3047"/>
                </a:lnTo>
                <a:lnTo>
                  <a:pt x="50291" y="3047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814827" y="3884676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4" y="50292"/>
                </a:lnTo>
                <a:lnTo>
                  <a:pt x="24384" y="48768"/>
                </a:lnTo>
                <a:close/>
              </a:path>
              <a:path w="53339" h="50800">
                <a:moveTo>
                  <a:pt x="53340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1816" y="50292"/>
                </a:lnTo>
                <a:lnTo>
                  <a:pt x="53340" y="48768"/>
                </a:lnTo>
                <a:close/>
              </a:path>
              <a:path w="53339" h="50800">
                <a:moveTo>
                  <a:pt x="25037" y="6096"/>
                </a:moveTo>
                <a:lnTo>
                  <a:pt x="13716" y="6096"/>
                </a:lnTo>
                <a:lnTo>
                  <a:pt x="13716" y="7620"/>
                </a:lnTo>
                <a:lnTo>
                  <a:pt x="15240" y="7620"/>
                </a:lnTo>
                <a:lnTo>
                  <a:pt x="15240" y="12192"/>
                </a:lnTo>
                <a:lnTo>
                  <a:pt x="13716" y="15240"/>
                </a:lnTo>
                <a:lnTo>
                  <a:pt x="13716" y="21335"/>
                </a:lnTo>
                <a:lnTo>
                  <a:pt x="9144" y="39624"/>
                </a:lnTo>
                <a:lnTo>
                  <a:pt x="9144" y="42672"/>
                </a:lnTo>
                <a:lnTo>
                  <a:pt x="7620" y="45720"/>
                </a:lnTo>
                <a:lnTo>
                  <a:pt x="6096" y="45720"/>
                </a:lnTo>
                <a:lnTo>
                  <a:pt x="6096" y="47244"/>
                </a:lnTo>
                <a:lnTo>
                  <a:pt x="3048" y="48768"/>
                </a:lnTo>
                <a:lnTo>
                  <a:pt x="21336" y="48768"/>
                </a:lnTo>
                <a:lnTo>
                  <a:pt x="19812" y="47244"/>
                </a:lnTo>
                <a:lnTo>
                  <a:pt x="18288" y="47244"/>
                </a:lnTo>
                <a:lnTo>
                  <a:pt x="18288" y="45720"/>
                </a:lnTo>
                <a:lnTo>
                  <a:pt x="16764" y="44196"/>
                </a:lnTo>
                <a:lnTo>
                  <a:pt x="18288" y="42672"/>
                </a:lnTo>
                <a:lnTo>
                  <a:pt x="18288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5037" y="6096"/>
                </a:lnTo>
                <a:close/>
              </a:path>
              <a:path w="53339" h="50800">
                <a:moveTo>
                  <a:pt x="48768" y="47244"/>
                </a:moveTo>
                <a:lnTo>
                  <a:pt x="33528" y="47244"/>
                </a:lnTo>
                <a:lnTo>
                  <a:pt x="32004" y="48768"/>
                </a:lnTo>
                <a:lnTo>
                  <a:pt x="50292" y="48768"/>
                </a:lnTo>
                <a:lnTo>
                  <a:pt x="48768" y="47244"/>
                </a:lnTo>
                <a:close/>
              </a:path>
              <a:path w="53339" h="50800">
                <a:moveTo>
                  <a:pt x="52578" y="6096"/>
                </a:moveTo>
                <a:lnTo>
                  <a:pt x="41148" y="6096"/>
                </a:lnTo>
                <a:lnTo>
                  <a:pt x="42672" y="7620"/>
                </a:lnTo>
                <a:lnTo>
                  <a:pt x="42672" y="9144"/>
                </a:lnTo>
                <a:lnTo>
                  <a:pt x="44196" y="10668"/>
                </a:lnTo>
                <a:lnTo>
                  <a:pt x="44196" y="15240"/>
                </a:lnTo>
                <a:lnTo>
                  <a:pt x="42672" y="18287"/>
                </a:lnTo>
                <a:lnTo>
                  <a:pt x="38100" y="39624"/>
                </a:lnTo>
                <a:lnTo>
                  <a:pt x="38100" y="44196"/>
                </a:lnTo>
                <a:lnTo>
                  <a:pt x="36576" y="44196"/>
                </a:lnTo>
                <a:lnTo>
                  <a:pt x="36576" y="45720"/>
                </a:lnTo>
                <a:lnTo>
                  <a:pt x="35052" y="47244"/>
                </a:lnTo>
                <a:lnTo>
                  <a:pt x="47244" y="47244"/>
                </a:lnTo>
                <a:lnTo>
                  <a:pt x="47244" y="45720"/>
                </a:lnTo>
                <a:lnTo>
                  <a:pt x="45720" y="44196"/>
                </a:lnTo>
                <a:lnTo>
                  <a:pt x="47244" y="42672"/>
                </a:lnTo>
                <a:lnTo>
                  <a:pt x="47244" y="39624"/>
                </a:lnTo>
                <a:lnTo>
                  <a:pt x="51816" y="18287"/>
                </a:lnTo>
                <a:lnTo>
                  <a:pt x="53340" y="13716"/>
                </a:lnTo>
                <a:lnTo>
                  <a:pt x="53340" y="7620"/>
                </a:lnTo>
                <a:lnTo>
                  <a:pt x="52578" y="6096"/>
                </a:lnTo>
                <a:close/>
              </a:path>
              <a:path w="53339" h="50800">
                <a:moveTo>
                  <a:pt x="47244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3528" y="6096"/>
                </a:lnTo>
                <a:lnTo>
                  <a:pt x="52578" y="6096"/>
                </a:lnTo>
                <a:lnTo>
                  <a:pt x="51816" y="4572"/>
                </a:lnTo>
                <a:lnTo>
                  <a:pt x="47244" y="0"/>
                </a:lnTo>
                <a:close/>
              </a:path>
              <a:path w="53339" h="50800">
                <a:moveTo>
                  <a:pt x="25908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4" y="7620"/>
                </a:lnTo>
                <a:lnTo>
                  <a:pt x="10668" y="7620"/>
                </a:lnTo>
                <a:lnTo>
                  <a:pt x="10668" y="6096"/>
                </a:lnTo>
                <a:lnTo>
                  <a:pt x="25037" y="6096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584191" y="3867912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8" y="16764"/>
                </a:moveTo>
                <a:lnTo>
                  <a:pt x="16763" y="16764"/>
                </a:lnTo>
                <a:lnTo>
                  <a:pt x="18287" y="18288"/>
                </a:lnTo>
                <a:lnTo>
                  <a:pt x="18287" y="25908"/>
                </a:lnTo>
                <a:lnTo>
                  <a:pt x="16763" y="28956"/>
                </a:lnTo>
                <a:lnTo>
                  <a:pt x="10668" y="38100"/>
                </a:lnTo>
                <a:lnTo>
                  <a:pt x="6096" y="41148"/>
                </a:lnTo>
                <a:lnTo>
                  <a:pt x="0" y="42672"/>
                </a:lnTo>
                <a:lnTo>
                  <a:pt x="0" y="45720"/>
                </a:lnTo>
                <a:lnTo>
                  <a:pt x="25908" y="24384"/>
                </a:lnTo>
                <a:lnTo>
                  <a:pt x="25908" y="16764"/>
                </a:lnTo>
                <a:close/>
              </a:path>
              <a:path w="26035" h="45720">
                <a:moveTo>
                  <a:pt x="15240" y="0"/>
                </a:moveTo>
                <a:lnTo>
                  <a:pt x="9144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4572" y="18288"/>
                </a:lnTo>
                <a:lnTo>
                  <a:pt x="7620" y="19812"/>
                </a:lnTo>
                <a:lnTo>
                  <a:pt x="12192" y="19812"/>
                </a:lnTo>
                <a:lnTo>
                  <a:pt x="15240" y="18288"/>
                </a:lnTo>
                <a:lnTo>
                  <a:pt x="16763" y="16764"/>
                </a:lnTo>
                <a:lnTo>
                  <a:pt x="25908" y="16764"/>
                </a:lnTo>
                <a:lnTo>
                  <a:pt x="25908" y="13716"/>
                </a:lnTo>
                <a:lnTo>
                  <a:pt x="24384" y="9144"/>
                </a:lnTo>
                <a:lnTo>
                  <a:pt x="21336" y="6096"/>
                </a:lnTo>
                <a:lnTo>
                  <a:pt x="18287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46403" y="4264152"/>
            <a:ext cx="204215" cy="1463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961132" y="4245864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6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29539"/>
                </a:lnTo>
                <a:close/>
              </a:path>
              <a:path w="52069" h="134620">
                <a:moveTo>
                  <a:pt x="41148" y="128015"/>
                </a:moveTo>
                <a:lnTo>
                  <a:pt x="15240" y="128015"/>
                </a:lnTo>
                <a:lnTo>
                  <a:pt x="13716" y="129539"/>
                </a:lnTo>
                <a:lnTo>
                  <a:pt x="42672" y="129539"/>
                </a:lnTo>
                <a:lnTo>
                  <a:pt x="41148" y="128015"/>
                </a:lnTo>
                <a:close/>
              </a:path>
              <a:path w="52069" h="134620">
                <a:moveTo>
                  <a:pt x="35051" y="15239"/>
                </a:moveTo>
                <a:lnTo>
                  <a:pt x="15240" y="15239"/>
                </a:lnTo>
                <a:lnTo>
                  <a:pt x="18287" y="18287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1919"/>
                </a:lnTo>
                <a:lnTo>
                  <a:pt x="35051" y="117348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226819" y="4212336"/>
            <a:ext cx="544068" cy="2804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89860" y="4215384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8956" y="0"/>
                </a:moveTo>
                <a:lnTo>
                  <a:pt x="16763" y="0"/>
                </a:lnTo>
                <a:lnTo>
                  <a:pt x="13715" y="3048"/>
                </a:lnTo>
                <a:lnTo>
                  <a:pt x="9143" y="6096"/>
                </a:lnTo>
                <a:lnTo>
                  <a:pt x="6095" y="10668"/>
                </a:lnTo>
                <a:lnTo>
                  <a:pt x="3047" y="16764"/>
                </a:lnTo>
                <a:lnTo>
                  <a:pt x="1523" y="22860"/>
                </a:lnTo>
                <a:lnTo>
                  <a:pt x="0" y="30480"/>
                </a:lnTo>
                <a:lnTo>
                  <a:pt x="63" y="39624"/>
                </a:lnTo>
                <a:lnTo>
                  <a:pt x="16763" y="76200"/>
                </a:lnTo>
                <a:lnTo>
                  <a:pt x="27431" y="76200"/>
                </a:lnTo>
                <a:lnTo>
                  <a:pt x="30479" y="74676"/>
                </a:lnTo>
                <a:lnTo>
                  <a:pt x="32003" y="73152"/>
                </a:lnTo>
                <a:lnTo>
                  <a:pt x="19812" y="73152"/>
                </a:lnTo>
                <a:lnTo>
                  <a:pt x="16763" y="70104"/>
                </a:lnTo>
                <a:lnTo>
                  <a:pt x="10667" y="27432"/>
                </a:lnTo>
                <a:lnTo>
                  <a:pt x="12191" y="21336"/>
                </a:lnTo>
                <a:lnTo>
                  <a:pt x="12215" y="13644"/>
                </a:lnTo>
                <a:lnTo>
                  <a:pt x="13715" y="9144"/>
                </a:lnTo>
                <a:lnTo>
                  <a:pt x="18287" y="4572"/>
                </a:lnTo>
                <a:lnTo>
                  <a:pt x="21335" y="3048"/>
                </a:lnTo>
                <a:lnTo>
                  <a:pt x="35051" y="3048"/>
                </a:lnTo>
                <a:lnTo>
                  <a:pt x="28956" y="0"/>
                </a:lnTo>
                <a:close/>
              </a:path>
              <a:path w="47625" h="76200">
                <a:moveTo>
                  <a:pt x="35051" y="3048"/>
                </a:moveTo>
                <a:lnTo>
                  <a:pt x="27431" y="3048"/>
                </a:lnTo>
                <a:lnTo>
                  <a:pt x="33527" y="9144"/>
                </a:lnTo>
                <a:lnTo>
                  <a:pt x="33527" y="13716"/>
                </a:lnTo>
                <a:lnTo>
                  <a:pt x="36575" y="19812"/>
                </a:lnTo>
                <a:lnTo>
                  <a:pt x="36528" y="42743"/>
                </a:lnTo>
                <a:lnTo>
                  <a:pt x="36194" y="49720"/>
                </a:lnTo>
                <a:lnTo>
                  <a:pt x="35290" y="55840"/>
                </a:lnTo>
                <a:lnTo>
                  <a:pt x="33527" y="60960"/>
                </a:lnTo>
                <a:lnTo>
                  <a:pt x="33527" y="65532"/>
                </a:lnTo>
                <a:lnTo>
                  <a:pt x="32003" y="68580"/>
                </a:lnTo>
                <a:lnTo>
                  <a:pt x="28956" y="70104"/>
                </a:lnTo>
                <a:lnTo>
                  <a:pt x="25907" y="73152"/>
                </a:lnTo>
                <a:lnTo>
                  <a:pt x="32003" y="73152"/>
                </a:lnTo>
                <a:lnTo>
                  <a:pt x="33527" y="71628"/>
                </a:lnTo>
                <a:lnTo>
                  <a:pt x="38100" y="70104"/>
                </a:lnTo>
                <a:lnTo>
                  <a:pt x="41147" y="65532"/>
                </a:lnTo>
                <a:lnTo>
                  <a:pt x="44195" y="59436"/>
                </a:lnTo>
                <a:lnTo>
                  <a:pt x="45719" y="53340"/>
                </a:lnTo>
                <a:lnTo>
                  <a:pt x="47243" y="45720"/>
                </a:lnTo>
                <a:lnTo>
                  <a:pt x="47146" y="35052"/>
                </a:lnTo>
                <a:lnTo>
                  <a:pt x="46696" y="27979"/>
                </a:lnTo>
                <a:lnTo>
                  <a:pt x="45148" y="20383"/>
                </a:lnTo>
                <a:lnTo>
                  <a:pt x="42743" y="13644"/>
                </a:lnTo>
                <a:lnTo>
                  <a:pt x="39623" y="7620"/>
                </a:lnTo>
                <a:lnTo>
                  <a:pt x="35051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86355" y="4209288"/>
            <a:ext cx="26034" cy="78105"/>
          </a:xfrm>
          <a:custGeom>
            <a:avLst/>
            <a:gdLst/>
            <a:ahLst/>
            <a:cxnLst/>
            <a:rect l="l" t="t" r="r" b="b"/>
            <a:pathLst>
              <a:path w="26035" h="78104">
                <a:moveTo>
                  <a:pt x="25907" y="76200"/>
                </a:moveTo>
                <a:lnTo>
                  <a:pt x="1524" y="76200"/>
                </a:lnTo>
                <a:lnTo>
                  <a:pt x="1524" y="77724"/>
                </a:lnTo>
                <a:lnTo>
                  <a:pt x="25907" y="77724"/>
                </a:lnTo>
                <a:lnTo>
                  <a:pt x="25907" y="76200"/>
                </a:lnTo>
                <a:close/>
              </a:path>
              <a:path w="26035" h="78104">
                <a:moveTo>
                  <a:pt x="19812" y="74675"/>
                </a:moveTo>
                <a:lnTo>
                  <a:pt x="6095" y="74675"/>
                </a:lnTo>
                <a:lnTo>
                  <a:pt x="6095" y="76200"/>
                </a:lnTo>
                <a:lnTo>
                  <a:pt x="19812" y="76200"/>
                </a:lnTo>
                <a:lnTo>
                  <a:pt x="19812" y="74675"/>
                </a:lnTo>
                <a:close/>
              </a:path>
              <a:path w="26035" h="78104">
                <a:moveTo>
                  <a:pt x="18287" y="7619"/>
                </a:moveTo>
                <a:lnTo>
                  <a:pt x="6095" y="7619"/>
                </a:lnTo>
                <a:lnTo>
                  <a:pt x="7619" y="9143"/>
                </a:lnTo>
                <a:lnTo>
                  <a:pt x="7619" y="10667"/>
                </a:lnTo>
                <a:lnTo>
                  <a:pt x="9143" y="12191"/>
                </a:lnTo>
                <a:lnTo>
                  <a:pt x="9143" y="70103"/>
                </a:lnTo>
                <a:lnTo>
                  <a:pt x="7619" y="71627"/>
                </a:lnTo>
                <a:lnTo>
                  <a:pt x="7619" y="74675"/>
                </a:lnTo>
                <a:lnTo>
                  <a:pt x="18287" y="74675"/>
                </a:lnTo>
                <a:lnTo>
                  <a:pt x="18287" y="7619"/>
                </a:lnTo>
                <a:close/>
              </a:path>
              <a:path w="26035" h="78104">
                <a:moveTo>
                  <a:pt x="18287" y="0"/>
                </a:moveTo>
                <a:lnTo>
                  <a:pt x="15239" y="0"/>
                </a:lnTo>
                <a:lnTo>
                  <a:pt x="0" y="6095"/>
                </a:lnTo>
                <a:lnTo>
                  <a:pt x="1524" y="9143"/>
                </a:lnTo>
                <a:lnTo>
                  <a:pt x="3048" y="7619"/>
                </a:lnTo>
                <a:lnTo>
                  <a:pt x="18287" y="7619"/>
                </a:lnTo>
                <a:lnTo>
                  <a:pt x="18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115311" y="4236720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5907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5907" y="50292"/>
                </a:lnTo>
                <a:lnTo>
                  <a:pt x="25907" y="48768"/>
                </a:lnTo>
                <a:close/>
              </a:path>
              <a:path w="55244" h="50800">
                <a:moveTo>
                  <a:pt x="54863" y="48768"/>
                </a:moveTo>
                <a:lnTo>
                  <a:pt x="30480" y="48768"/>
                </a:lnTo>
                <a:lnTo>
                  <a:pt x="30480" y="50292"/>
                </a:lnTo>
                <a:lnTo>
                  <a:pt x="54863" y="50292"/>
                </a:lnTo>
                <a:lnTo>
                  <a:pt x="54863" y="48768"/>
                </a:lnTo>
                <a:close/>
              </a:path>
              <a:path w="55244" h="50800">
                <a:moveTo>
                  <a:pt x="16763" y="6096"/>
                </a:moveTo>
                <a:lnTo>
                  <a:pt x="6095" y="6096"/>
                </a:lnTo>
                <a:lnTo>
                  <a:pt x="6095" y="7620"/>
                </a:lnTo>
                <a:lnTo>
                  <a:pt x="7619" y="7620"/>
                </a:lnTo>
                <a:lnTo>
                  <a:pt x="7619" y="45720"/>
                </a:lnTo>
                <a:lnTo>
                  <a:pt x="6095" y="47244"/>
                </a:lnTo>
                <a:lnTo>
                  <a:pt x="6095" y="48768"/>
                </a:lnTo>
                <a:lnTo>
                  <a:pt x="19812" y="48768"/>
                </a:lnTo>
                <a:lnTo>
                  <a:pt x="18287" y="47244"/>
                </a:lnTo>
                <a:lnTo>
                  <a:pt x="18287" y="45720"/>
                </a:lnTo>
                <a:lnTo>
                  <a:pt x="16763" y="44196"/>
                </a:lnTo>
                <a:lnTo>
                  <a:pt x="16763" y="13716"/>
                </a:lnTo>
                <a:lnTo>
                  <a:pt x="19812" y="10668"/>
                </a:lnTo>
                <a:lnTo>
                  <a:pt x="16763" y="10668"/>
                </a:lnTo>
                <a:lnTo>
                  <a:pt x="16763" y="6096"/>
                </a:lnTo>
                <a:close/>
              </a:path>
              <a:path w="55244" h="50800">
                <a:moveTo>
                  <a:pt x="48768" y="47244"/>
                </a:moveTo>
                <a:lnTo>
                  <a:pt x="35051" y="47244"/>
                </a:lnTo>
                <a:lnTo>
                  <a:pt x="35051" y="48768"/>
                </a:lnTo>
                <a:lnTo>
                  <a:pt x="48768" y="48768"/>
                </a:lnTo>
                <a:lnTo>
                  <a:pt x="48768" y="47244"/>
                </a:lnTo>
                <a:close/>
              </a:path>
              <a:path w="55244" h="50800">
                <a:moveTo>
                  <a:pt x="44957" y="6096"/>
                </a:moveTo>
                <a:lnTo>
                  <a:pt x="33527" y="6096"/>
                </a:lnTo>
                <a:lnTo>
                  <a:pt x="36575" y="9144"/>
                </a:lnTo>
                <a:lnTo>
                  <a:pt x="36575" y="10668"/>
                </a:lnTo>
                <a:lnTo>
                  <a:pt x="38100" y="15240"/>
                </a:lnTo>
                <a:lnTo>
                  <a:pt x="38100" y="44196"/>
                </a:lnTo>
                <a:lnTo>
                  <a:pt x="36575" y="45720"/>
                </a:lnTo>
                <a:lnTo>
                  <a:pt x="36575" y="47244"/>
                </a:lnTo>
                <a:lnTo>
                  <a:pt x="47243" y="47244"/>
                </a:lnTo>
                <a:lnTo>
                  <a:pt x="47243" y="13716"/>
                </a:lnTo>
                <a:lnTo>
                  <a:pt x="45719" y="10668"/>
                </a:lnTo>
                <a:lnTo>
                  <a:pt x="45719" y="7620"/>
                </a:lnTo>
                <a:lnTo>
                  <a:pt x="44957" y="6096"/>
                </a:lnTo>
                <a:close/>
              </a:path>
              <a:path w="55244" h="50800">
                <a:moveTo>
                  <a:pt x="39624" y="0"/>
                </a:moveTo>
                <a:lnTo>
                  <a:pt x="28956" y="0"/>
                </a:lnTo>
                <a:lnTo>
                  <a:pt x="22860" y="3048"/>
                </a:lnTo>
                <a:lnTo>
                  <a:pt x="16763" y="10668"/>
                </a:lnTo>
                <a:lnTo>
                  <a:pt x="19812" y="10668"/>
                </a:lnTo>
                <a:lnTo>
                  <a:pt x="21336" y="9144"/>
                </a:lnTo>
                <a:lnTo>
                  <a:pt x="25907" y="6096"/>
                </a:lnTo>
                <a:lnTo>
                  <a:pt x="44957" y="6096"/>
                </a:lnTo>
                <a:lnTo>
                  <a:pt x="44195" y="4572"/>
                </a:lnTo>
                <a:lnTo>
                  <a:pt x="39624" y="0"/>
                </a:lnTo>
                <a:close/>
              </a:path>
              <a:path w="55244" h="50800">
                <a:moveTo>
                  <a:pt x="16763" y="0"/>
                </a:moveTo>
                <a:lnTo>
                  <a:pt x="15239" y="0"/>
                </a:lnTo>
                <a:lnTo>
                  <a:pt x="0" y="6096"/>
                </a:lnTo>
                <a:lnTo>
                  <a:pt x="0" y="7620"/>
                </a:lnTo>
                <a:lnTo>
                  <a:pt x="1524" y="7620"/>
                </a:lnTo>
                <a:lnTo>
                  <a:pt x="3048" y="6096"/>
                </a:lnTo>
                <a:lnTo>
                  <a:pt x="16763" y="6096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810255" y="431139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10255" y="434721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363723" y="4280916"/>
            <a:ext cx="181356" cy="1021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40992" y="431139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840992" y="434721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606227" y="4288536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10" h="94614">
                <a:moveTo>
                  <a:pt x="62296" y="0"/>
                </a:moveTo>
                <a:lnTo>
                  <a:pt x="51628" y="0"/>
                </a:lnTo>
                <a:lnTo>
                  <a:pt x="43627" y="833"/>
                </a:lnTo>
                <a:lnTo>
                  <a:pt x="8194" y="27431"/>
                </a:lnTo>
                <a:lnTo>
                  <a:pt x="0" y="60769"/>
                </a:lnTo>
                <a:lnTo>
                  <a:pt x="145" y="65365"/>
                </a:lnTo>
                <a:lnTo>
                  <a:pt x="30292" y="94487"/>
                </a:lnTo>
                <a:lnTo>
                  <a:pt x="37150" y="93654"/>
                </a:lnTo>
                <a:lnTo>
                  <a:pt x="44008" y="91249"/>
                </a:lnTo>
                <a:lnTo>
                  <a:pt x="50866" y="87415"/>
                </a:lnTo>
                <a:lnTo>
                  <a:pt x="57724" y="82295"/>
                </a:lnTo>
                <a:lnTo>
                  <a:pt x="62596" y="77724"/>
                </a:lnTo>
                <a:lnTo>
                  <a:pt x="31816" y="77724"/>
                </a:lnTo>
                <a:lnTo>
                  <a:pt x="25720" y="74675"/>
                </a:lnTo>
                <a:lnTo>
                  <a:pt x="21042" y="66865"/>
                </a:lnTo>
                <a:lnTo>
                  <a:pt x="17671" y="60769"/>
                </a:lnTo>
                <a:lnTo>
                  <a:pt x="16195" y="53339"/>
                </a:lnTo>
                <a:lnTo>
                  <a:pt x="16433" y="44767"/>
                </a:lnTo>
                <a:lnTo>
                  <a:pt x="18100" y="35051"/>
                </a:lnTo>
                <a:lnTo>
                  <a:pt x="79060" y="35051"/>
                </a:lnTo>
                <a:lnTo>
                  <a:pt x="79399" y="30479"/>
                </a:lnTo>
                <a:lnTo>
                  <a:pt x="18100" y="30479"/>
                </a:lnTo>
                <a:lnTo>
                  <a:pt x="21148" y="22859"/>
                </a:lnTo>
                <a:lnTo>
                  <a:pt x="24196" y="16763"/>
                </a:lnTo>
                <a:lnTo>
                  <a:pt x="30292" y="12191"/>
                </a:lnTo>
                <a:lnTo>
                  <a:pt x="39436" y="6095"/>
                </a:lnTo>
                <a:lnTo>
                  <a:pt x="72202" y="6095"/>
                </a:lnTo>
                <a:lnTo>
                  <a:pt x="69916" y="3047"/>
                </a:lnTo>
                <a:lnTo>
                  <a:pt x="62296" y="0"/>
                </a:lnTo>
                <a:close/>
              </a:path>
              <a:path w="80010" h="94614">
                <a:moveTo>
                  <a:pt x="71440" y="56387"/>
                </a:moveTo>
                <a:lnTo>
                  <a:pt x="47056" y="77724"/>
                </a:lnTo>
                <a:lnTo>
                  <a:pt x="62596" y="77724"/>
                </a:lnTo>
                <a:lnTo>
                  <a:pt x="63129" y="77223"/>
                </a:lnTo>
                <a:lnTo>
                  <a:pt x="67820" y="71437"/>
                </a:lnTo>
                <a:lnTo>
                  <a:pt x="71654" y="65365"/>
                </a:lnTo>
                <a:lnTo>
                  <a:pt x="74488" y="59436"/>
                </a:lnTo>
                <a:lnTo>
                  <a:pt x="71440" y="56387"/>
                </a:lnTo>
                <a:close/>
              </a:path>
              <a:path w="80010" h="94614">
                <a:moveTo>
                  <a:pt x="72202" y="6095"/>
                </a:moveTo>
                <a:lnTo>
                  <a:pt x="48580" y="6095"/>
                </a:lnTo>
                <a:lnTo>
                  <a:pt x="54676" y="9143"/>
                </a:lnTo>
                <a:lnTo>
                  <a:pt x="57724" y="12191"/>
                </a:lnTo>
                <a:lnTo>
                  <a:pt x="60772" y="18287"/>
                </a:lnTo>
                <a:lnTo>
                  <a:pt x="60772" y="24383"/>
                </a:lnTo>
                <a:lnTo>
                  <a:pt x="59248" y="30479"/>
                </a:lnTo>
                <a:lnTo>
                  <a:pt x="79399" y="30479"/>
                </a:lnTo>
                <a:lnTo>
                  <a:pt x="79631" y="27360"/>
                </a:lnTo>
                <a:lnTo>
                  <a:pt x="79060" y="20383"/>
                </a:lnTo>
                <a:lnTo>
                  <a:pt x="77345" y="14263"/>
                </a:lnTo>
                <a:lnTo>
                  <a:pt x="74488" y="9143"/>
                </a:lnTo>
                <a:lnTo>
                  <a:pt x="7220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002724" y="4288536"/>
            <a:ext cx="80645" cy="94615"/>
          </a:xfrm>
          <a:custGeom>
            <a:avLst/>
            <a:gdLst/>
            <a:ahLst/>
            <a:cxnLst/>
            <a:rect l="l" t="t" r="r" b="b"/>
            <a:pathLst>
              <a:path w="80644" h="94614">
                <a:moveTo>
                  <a:pt x="62296" y="0"/>
                </a:moveTo>
                <a:lnTo>
                  <a:pt x="53152" y="0"/>
                </a:lnTo>
                <a:lnTo>
                  <a:pt x="44293" y="833"/>
                </a:lnTo>
                <a:lnTo>
                  <a:pt x="8956" y="27431"/>
                </a:lnTo>
                <a:lnTo>
                  <a:pt x="0" y="60769"/>
                </a:lnTo>
                <a:lnTo>
                  <a:pt x="145" y="65365"/>
                </a:lnTo>
                <a:lnTo>
                  <a:pt x="30292" y="94487"/>
                </a:lnTo>
                <a:lnTo>
                  <a:pt x="38007" y="93654"/>
                </a:lnTo>
                <a:lnTo>
                  <a:pt x="45151" y="91249"/>
                </a:lnTo>
                <a:lnTo>
                  <a:pt x="51723" y="87415"/>
                </a:lnTo>
                <a:lnTo>
                  <a:pt x="57724" y="82295"/>
                </a:lnTo>
                <a:lnTo>
                  <a:pt x="62596" y="77724"/>
                </a:lnTo>
                <a:lnTo>
                  <a:pt x="33340" y="77724"/>
                </a:lnTo>
                <a:lnTo>
                  <a:pt x="25720" y="74675"/>
                </a:lnTo>
                <a:lnTo>
                  <a:pt x="21148" y="67055"/>
                </a:lnTo>
                <a:lnTo>
                  <a:pt x="18314" y="60769"/>
                </a:lnTo>
                <a:lnTo>
                  <a:pt x="16766" y="53339"/>
                </a:lnTo>
                <a:lnTo>
                  <a:pt x="16647" y="44767"/>
                </a:lnTo>
                <a:lnTo>
                  <a:pt x="18100" y="35051"/>
                </a:lnTo>
                <a:lnTo>
                  <a:pt x="79060" y="35051"/>
                </a:lnTo>
                <a:lnTo>
                  <a:pt x="79923" y="30479"/>
                </a:lnTo>
                <a:lnTo>
                  <a:pt x="19624" y="30479"/>
                </a:lnTo>
                <a:lnTo>
                  <a:pt x="21148" y="22859"/>
                </a:lnTo>
                <a:lnTo>
                  <a:pt x="25720" y="16763"/>
                </a:lnTo>
                <a:lnTo>
                  <a:pt x="30292" y="12191"/>
                </a:lnTo>
                <a:lnTo>
                  <a:pt x="34864" y="9143"/>
                </a:lnTo>
                <a:lnTo>
                  <a:pt x="40960" y="6095"/>
                </a:lnTo>
                <a:lnTo>
                  <a:pt x="72964" y="6095"/>
                </a:lnTo>
                <a:lnTo>
                  <a:pt x="69916" y="3047"/>
                </a:lnTo>
                <a:lnTo>
                  <a:pt x="62296" y="0"/>
                </a:lnTo>
                <a:close/>
              </a:path>
              <a:path w="80644" h="94614">
                <a:moveTo>
                  <a:pt x="71440" y="56387"/>
                </a:moveTo>
                <a:lnTo>
                  <a:pt x="66868" y="64007"/>
                </a:lnTo>
                <a:lnTo>
                  <a:pt x="62296" y="70103"/>
                </a:lnTo>
                <a:lnTo>
                  <a:pt x="53152" y="76200"/>
                </a:lnTo>
                <a:lnTo>
                  <a:pt x="47056" y="77724"/>
                </a:lnTo>
                <a:lnTo>
                  <a:pt x="62596" y="77724"/>
                </a:lnTo>
                <a:lnTo>
                  <a:pt x="63129" y="77223"/>
                </a:lnTo>
                <a:lnTo>
                  <a:pt x="67820" y="71437"/>
                </a:lnTo>
                <a:lnTo>
                  <a:pt x="71654" y="65365"/>
                </a:lnTo>
                <a:lnTo>
                  <a:pt x="74488" y="59436"/>
                </a:lnTo>
                <a:lnTo>
                  <a:pt x="71440" y="56387"/>
                </a:lnTo>
                <a:close/>
              </a:path>
              <a:path w="80644" h="94614">
                <a:moveTo>
                  <a:pt x="72964" y="6095"/>
                </a:moveTo>
                <a:lnTo>
                  <a:pt x="50104" y="6095"/>
                </a:lnTo>
                <a:lnTo>
                  <a:pt x="56200" y="9143"/>
                </a:lnTo>
                <a:lnTo>
                  <a:pt x="57724" y="12191"/>
                </a:lnTo>
                <a:lnTo>
                  <a:pt x="60772" y="15239"/>
                </a:lnTo>
                <a:lnTo>
                  <a:pt x="60772" y="30479"/>
                </a:lnTo>
                <a:lnTo>
                  <a:pt x="79923" y="30479"/>
                </a:lnTo>
                <a:lnTo>
                  <a:pt x="80499" y="27431"/>
                </a:lnTo>
                <a:lnTo>
                  <a:pt x="80393" y="20383"/>
                </a:lnTo>
                <a:lnTo>
                  <a:pt x="78845" y="14263"/>
                </a:lnTo>
                <a:lnTo>
                  <a:pt x="76012" y="9143"/>
                </a:lnTo>
                <a:lnTo>
                  <a:pt x="72964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189988" y="4236720"/>
            <a:ext cx="92963" cy="792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63523" y="4870704"/>
            <a:ext cx="196595" cy="1508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013460" y="4873752"/>
            <a:ext cx="225552" cy="1158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16251" y="493623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40279" y="4695444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5907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3" y="50292"/>
                </a:lnTo>
                <a:lnTo>
                  <a:pt x="25907" y="48768"/>
                </a:lnTo>
                <a:close/>
              </a:path>
              <a:path w="55244" h="50800">
                <a:moveTo>
                  <a:pt x="54863" y="48768"/>
                </a:moveTo>
                <a:lnTo>
                  <a:pt x="28956" y="48768"/>
                </a:lnTo>
                <a:lnTo>
                  <a:pt x="28956" y="50292"/>
                </a:lnTo>
                <a:lnTo>
                  <a:pt x="53339" y="50292"/>
                </a:lnTo>
                <a:lnTo>
                  <a:pt x="54863" y="48768"/>
                </a:lnTo>
                <a:close/>
              </a:path>
              <a:path w="55244" h="5080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5239" y="7620"/>
                </a:lnTo>
                <a:lnTo>
                  <a:pt x="15239" y="15239"/>
                </a:lnTo>
                <a:lnTo>
                  <a:pt x="13715" y="21336"/>
                </a:lnTo>
                <a:lnTo>
                  <a:pt x="10668" y="39624"/>
                </a:lnTo>
                <a:lnTo>
                  <a:pt x="7619" y="45720"/>
                </a:lnTo>
                <a:lnTo>
                  <a:pt x="7619" y="47244"/>
                </a:lnTo>
                <a:lnTo>
                  <a:pt x="6095" y="48768"/>
                </a:lnTo>
                <a:lnTo>
                  <a:pt x="19812" y="48768"/>
                </a:lnTo>
                <a:lnTo>
                  <a:pt x="19812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3" y="13716"/>
                </a:lnTo>
                <a:lnTo>
                  <a:pt x="28448" y="10668"/>
                </a:lnTo>
                <a:lnTo>
                  <a:pt x="25907" y="10668"/>
                </a:lnTo>
                <a:lnTo>
                  <a:pt x="27431" y="0"/>
                </a:lnTo>
                <a:close/>
              </a:path>
              <a:path w="55244" h="50800">
                <a:moveTo>
                  <a:pt x="53339" y="6096"/>
                </a:moveTo>
                <a:lnTo>
                  <a:pt x="41147" y="6096"/>
                </a:lnTo>
                <a:lnTo>
                  <a:pt x="44195" y="9144"/>
                </a:lnTo>
                <a:lnTo>
                  <a:pt x="44195" y="19812"/>
                </a:lnTo>
                <a:lnTo>
                  <a:pt x="39624" y="39624"/>
                </a:lnTo>
                <a:lnTo>
                  <a:pt x="39624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6575" y="47244"/>
                </a:lnTo>
                <a:lnTo>
                  <a:pt x="35051" y="47244"/>
                </a:lnTo>
                <a:lnTo>
                  <a:pt x="35051" y="48768"/>
                </a:lnTo>
                <a:lnTo>
                  <a:pt x="48768" y="48768"/>
                </a:lnTo>
                <a:lnTo>
                  <a:pt x="48768" y="47244"/>
                </a:lnTo>
                <a:lnTo>
                  <a:pt x="47243" y="45720"/>
                </a:lnTo>
                <a:lnTo>
                  <a:pt x="47243" y="42672"/>
                </a:lnTo>
                <a:lnTo>
                  <a:pt x="48768" y="39624"/>
                </a:lnTo>
                <a:lnTo>
                  <a:pt x="53339" y="18287"/>
                </a:lnTo>
                <a:lnTo>
                  <a:pt x="53339" y="13716"/>
                </a:lnTo>
                <a:lnTo>
                  <a:pt x="54863" y="10668"/>
                </a:lnTo>
                <a:lnTo>
                  <a:pt x="53339" y="9144"/>
                </a:lnTo>
                <a:lnTo>
                  <a:pt x="53339" y="6096"/>
                </a:lnTo>
                <a:close/>
              </a:path>
              <a:path w="55244" h="50800">
                <a:moveTo>
                  <a:pt x="48768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5907" y="10668"/>
                </a:lnTo>
                <a:lnTo>
                  <a:pt x="28448" y="10668"/>
                </a:lnTo>
                <a:lnTo>
                  <a:pt x="30480" y="9144"/>
                </a:lnTo>
                <a:lnTo>
                  <a:pt x="35051" y="6096"/>
                </a:lnTo>
                <a:lnTo>
                  <a:pt x="53339" y="6096"/>
                </a:lnTo>
                <a:lnTo>
                  <a:pt x="51815" y="3048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06652" y="4985004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4384" y="48768"/>
                </a:moveTo>
                <a:lnTo>
                  <a:pt x="0" y="48768"/>
                </a:lnTo>
                <a:lnTo>
                  <a:pt x="0" y="50291"/>
                </a:lnTo>
                <a:lnTo>
                  <a:pt x="24384" y="50291"/>
                </a:lnTo>
                <a:lnTo>
                  <a:pt x="24384" y="48768"/>
                </a:lnTo>
                <a:close/>
              </a:path>
              <a:path w="55244" h="50800">
                <a:moveTo>
                  <a:pt x="54863" y="48768"/>
                </a:moveTo>
                <a:lnTo>
                  <a:pt x="28956" y="48768"/>
                </a:lnTo>
                <a:lnTo>
                  <a:pt x="28956" y="50291"/>
                </a:lnTo>
                <a:lnTo>
                  <a:pt x="53339" y="50291"/>
                </a:lnTo>
                <a:lnTo>
                  <a:pt x="54863" y="48768"/>
                </a:lnTo>
                <a:close/>
              </a:path>
              <a:path w="55244" h="50800">
                <a:moveTo>
                  <a:pt x="19811" y="47244"/>
                </a:moveTo>
                <a:lnTo>
                  <a:pt x="6095" y="47244"/>
                </a:lnTo>
                <a:lnTo>
                  <a:pt x="4571" y="48768"/>
                </a:lnTo>
                <a:lnTo>
                  <a:pt x="21335" y="48768"/>
                </a:lnTo>
                <a:lnTo>
                  <a:pt x="19811" y="47244"/>
                </a:lnTo>
                <a:close/>
              </a:path>
              <a:path w="55244" h="50800">
                <a:moveTo>
                  <a:pt x="53339" y="6096"/>
                </a:moveTo>
                <a:lnTo>
                  <a:pt x="41147" y="6096"/>
                </a:lnTo>
                <a:lnTo>
                  <a:pt x="44195" y="9144"/>
                </a:lnTo>
                <a:lnTo>
                  <a:pt x="44195" y="18287"/>
                </a:lnTo>
                <a:lnTo>
                  <a:pt x="39623" y="39624"/>
                </a:lnTo>
                <a:lnTo>
                  <a:pt x="39623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6575" y="47244"/>
                </a:lnTo>
                <a:lnTo>
                  <a:pt x="35051" y="47244"/>
                </a:lnTo>
                <a:lnTo>
                  <a:pt x="35051" y="48768"/>
                </a:lnTo>
                <a:lnTo>
                  <a:pt x="50291" y="48768"/>
                </a:lnTo>
                <a:lnTo>
                  <a:pt x="47243" y="45720"/>
                </a:lnTo>
                <a:lnTo>
                  <a:pt x="47243" y="42672"/>
                </a:lnTo>
                <a:lnTo>
                  <a:pt x="48767" y="39624"/>
                </a:lnTo>
                <a:lnTo>
                  <a:pt x="53339" y="18287"/>
                </a:lnTo>
                <a:lnTo>
                  <a:pt x="53339" y="13715"/>
                </a:lnTo>
                <a:lnTo>
                  <a:pt x="54863" y="10668"/>
                </a:lnTo>
                <a:lnTo>
                  <a:pt x="53339" y="7620"/>
                </a:lnTo>
                <a:lnTo>
                  <a:pt x="53339" y="6096"/>
                </a:lnTo>
                <a:close/>
              </a:path>
              <a:path w="55244" h="50800">
                <a:moveTo>
                  <a:pt x="26415" y="6096"/>
                </a:moveTo>
                <a:lnTo>
                  <a:pt x="15239" y="6096"/>
                </a:lnTo>
                <a:lnTo>
                  <a:pt x="15239" y="15239"/>
                </a:lnTo>
                <a:lnTo>
                  <a:pt x="13715" y="21336"/>
                </a:lnTo>
                <a:lnTo>
                  <a:pt x="10667" y="39624"/>
                </a:lnTo>
                <a:lnTo>
                  <a:pt x="7619" y="45720"/>
                </a:lnTo>
                <a:lnTo>
                  <a:pt x="7619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4" y="13715"/>
                </a:lnTo>
                <a:lnTo>
                  <a:pt x="30479" y="9144"/>
                </a:lnTo>
                <a:lnTo>
                  <a:pt x="25907" y="9144"/>
                </a:lnTo>
                <a:lnTo>
                  <a:pt x="26415" y="6096"/>
                </a:lnTo>
                <a:close/>
              </a:path>
              <a:path w="55244" h="50800">
                <a:moveTo>
                  <a:pt x="48767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5907" y="9144"/>
                </a:lnTo>
                <a:lnTo>
                  <a:pt x="30479" y="9144"/>
                </a:lnTo>
                <a:lnTo>
                  <a:pt x="35051" y="6096"/>
                </a:lnTo>
                <a:lnTo>
                  <a:pt x="53339" y="6096"/>
                </a:lnTo>
                <a:lnTo>
                  <a:pt x="53339" y="4572"/>
                </a:lnTo>
                <a:lnTo>
                  <a:pt x="48767" y="0"/>
                </a:lnTo>
                <a:close/>
              </a:path>
              <a:path w="55244" h="50800">
                <a:moveTo>
                  <a:pt x="27431" y="0"/>
                </a:moveTo>
                <a:lnTo>
                  <a:pt x="24384" y="0"/>
                </a:lnTo>
                <a:lnTo>
                  <a:pt x="9143" y="6096"/>
                </a:lnTo>
                <a:lnTo>
                  <a:pt x="9143" y="7620"/>
                </a:lnTo>
                <a:lnTo>
                  <a:pt x="10667" y="7620"/>
                </a:lnTo>
                <a:lnTo>
                  <a:pt x="12191" y="6096"/>
                </a:lnTo>
                <a:lnTo>
                  <a:pt x="26415" y="6096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028444" y="5047488"/>
            <a:ext cx="96012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039111" y="4774692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5907" y="83820"/>
                </a:moveTo>
                <a:lnTo>
                  <a:pt x="3048" y="83820"/>
                </a:lnTo>
                <a:lnTo>
                  <a:pt x="0" y="85344"/>
                </a:lnTo>
                <a:lnTo>
                  <a:pt x="0" y="88391"/>
                </a:lnTo>
                <a:lnTo>
                  <a:pt x="28956" y="88391"/>
                </a:lnTo>
                <a:lnTo>
                  <a:pt x="28956" y="85344"/>
                </a:lnTo>
                <a:lnTo>
                  <a:pt x="25907" y="83820"/>
                </a:lnTo>
                <a:close/>
              </a:path>
              <a:path w="102235" h="88900">
                <a:moveTo>
                  <a:pt x="66765" y="48768"/>
                </a:moveTo>
                <a:lnTo>
                  <a:pt x="48768" y="48768"/>
                </a:lnTo>
                <a:lnTo>
                  <a:pt x="57912" y="68580"/>
                </a:lnTo>
                <a:lnTo>
                  <a:pt x="60960" y="74675"/>
                </a:lnTo>
                <a:lnTo>
                  <a:pt x="60960" y="82296"/>
                </a:lnTo>
                <a:lnTo>
                  <a:pt x="59436" y="82296"/>
                </a:lnTo>
                <a:lnTo>
                  <a:pt x="56387" y="83820"/>
                </a:lnTo>
                <a:lnTo>
                  <a:pt x="54863" y="85344"/>
                </a:lnTo>
                <a:lnTo>
                  <a:pt x="51815" y="85344"/>
                </a:lnTo>
                <a:lnTo>
                  <a:pt x="50292" y="88391"/>
                </a:lnTo>
                <a:lnTo>
                  <a:pt x="92963" y="88391"/>
                </a:lnTo>
                <a:lnTo>
                  <a:pt x="92963" y="85344"/>
                </a:lnTo>
                <a:lnTo>
                  <a:pt x="89915" y="83820"/>
                </a:lnTo>
                <a:lnTo>
                  <a:pt x="86868" y="83820"/>
                </a:lnTo>
                <a:lnTo>
                  <a:pt x="85343" y="82296"/>
                </a:lnTo>
                <a:lnTo>
                  <a:pt x="82295" y="80772"/>
                </a:lnTo>
                <a:lnTo>
                  <a:pt x="80771" y="76200"/>
                </a:lnTo>
                <a:lnTo>
                  <a:pt x="76200" y="68580"/>
                </a:lnTo>
                <a:lnTo>
                  <a:pt x="66765" y="48768"/>
                </a:lnTo>
                <a:close/>
              </a:path>
              <a:path w="102235" h="88900">
                <a:moveTo>
                  <a:pt x="56387" y="3048"/>
                </a:moveTo>
                <a:lnTo>
                  <a:pt x="21336" y="3048"/>
                </a:lnTo>
                <a:lnTo>
                  <a:pt x="24383" y="4572"/>
                </a:lnTo>
                <a:lnTo>
                  <a:pt x="27431" y="7620"/>
                </a:lnTo>
                <a:lnTo>
                  <a:pt x="30480" y="12191"/>
                </a:lnTo>
                <a:lnTo>
                  <a:pt x="33527" y="19812"/>
                </a:lnTo>
                <a:lnTo>
                  <a:pt x="45719" y="42672"/>
                </a:lnTo>
                <a:lnTo>
                  <a:pt x="22860" y="68580"/>
                </a:lnTo>
                <a:lnTo>
                  <a:pt x="15239" y="76200"/>
                </a:lnTo>
                <a:lnTo>
                  <a:pt x="9143" y="80772"/>
                </a:lnTo>
                <a:lnTo>
                  <a:pt x="7619" y="82296"/>
                </a:lnTo>
                <a:lnTo>
                  <a:pt x="4571" y="83820"/>
                </a:lnTo>
                <a:lnTo>
                  <a:pt x="24383" y="83820"/>
                </a:lnTo>
                <a:lnTo>
                  <a:pt x="21336" y="80772"/>
                </a:lnTo>
                <a:lnTo>
                  <a:pt x="21336" y="77724"/>
                </a:lnTo>
                <a:lnTo>
                  <a:pt x="24383" y="73151"/>
                </a:lnTo>
                <a:lnTo>
                  <a:pt x="30480" y="68580"/>
                </a:lnTo>
                <a:lnTo>
                  <a:pt x="48768" y="48768"/>
                </a:lnTo>
                <a:lnTo>
                  <a:pt x="66765" y="48768"/>
                </a:lnTo>
                <a:lnTo>
                  <a:pt x="60960" y="36575"/>
                </a:lnTo>
                <a:lnTo>
                  <a:pt x="66501" y="30480"/>
                </a:lnTo>
                <a:lnTo>
                  <a:pt x="57912" y="30480"/>
                </a:lnTo>
                <a:lnTo>
                  <a:pt x="54863" y="19812"/>
                </a:lnTo>
                <a:lnTo>
                  <a:pt x="51815" y="16763"/>
                </a:lnTo>
                <a:lnTo>
                  <a:pt x="51815" y="15239"/>
                </a:lnTo>
                <a:lnTo>
                  <a:pt x="50292" y="12191"/>
                </a:lnTo>
                <a:lnTo>
                  <a:pt x="50292" y="6096"/>
                </a:lnTo>
                <a:lnTo>
                  <a:pt x="51815" y="6096"/>
                </a:lnTo>
                <a:lnTo>
                  <a:pt x="51815" y="4572"/>
                </a:lnTo>
                <a:lnTo>
                  <a:pt x="53339" y="4572"/>
                </a:lnTo>
                <a:lnTo>
                  <a:pt x="56387" y="3048"/>
                </a:lnTo>
                <a:close/>
              </a:path>
              <a:path w="102235" h="88900">
                <a:moveTo>
                  <a:pt x="97536" y="3048"/>
                </a:moveTo>
                <a:lnTo>
                  <a:pt x="73151" y="3048"/>
                </a:lnTo>
                <a:lnTo>
                  <a:pt x="74675" y="4572"/>
                </a:lnTo>
                <a:lnTo>
                  <a:pt x="76200" y="4572"/>
                </a:lnTo>
                <a:lnTo>
                  <a:pt x="77724" y="6096"/>
                </a:lnTo>
                <a:lnTo>
                  <a:pt x="77724" y="7620"/>
                </a:lnTo>
                <a:lnTo>
                  <a:pt x="76200" y="10668"/>
                </a:lnTo>
                <a:lnTo>
                  <a:pt x="67056" y="19812"/>
                </a:lnTo>
                <a:lnTo>
                  <a:pt x="57912" y="30480"/>
                </a:lnTo>
                <a:lnTo>
                  <a:pt x="66501" y="30480"/>
                </a:lnTo>
                <a:lnTo>
                  <a:pt x="76200" y="19812"/>
                </a:lnTo>
                <a:lnTo>
                  <a:pt x="83819" y="13715"/>
                </a:lnTo>
                <a:lnTo>
                  <a:pt x="88392" y="7620"/>
                </a:lnTo>
                <a:lnTo>
                  <a:pt x="92963" y="6096"/>
                </a:lnTo>
                <a:lnTo>
                  <a:pt x="94487" y="4572"/>
                </a:lnTo>
                <a:lnTo>
                  <a:pt x="97536" y="3048"/>
                </a:lnTo>
                <a:close/>
              </a:path>
              <a:path w="102235" h="88900">
                <a:moveTo>
                  <a:pt x="59436" y="0"/>
                </a:moveTo>
                <a:lnTo>
                  <a:pt x="16763" y="0"/>
                </a:lnTo>
                <a:lnTo>
                  <a:pt x="16763" y="3048"/>
                </a:lnTo>
                <a:lnTo>
                  <a:pt x="57912" y="3048"/>
                </a:lnTo>
                <a:lnTo>
                  <a:pt x="59436" y="0"/>
                </a:lnTo>
                <a:close/>
              </a:path>
              <a:path w="102235" h="88900">
                <a:moveTo>
                  <a:pt x="102107" y="0"/>
                </a:moveTo>
                <a:lnTo>
                  <a:pt x="71627" y="0"/>
                </a:lnTo>
                <a:lnTo>
                  <a:pt x="71627" y="3048"/>
                </a:lnTo>
                <a:lnTo>
                  <a:pt x="100583" y="304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313688" y="4895088"/>
            <a:ext cx="82550" cy="93345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74675" y="6095"/>
                </a:moveTo>
                <a:lnTo>
                  <a:pt x="53340" y="6095"/>
                </a:lnTo>
                <a:lnTo>
                  <a:pt x="57912" y="7619"/>
                </a:lnTo>
                <a:lnTo>
                  <a:pt x="60959" y="13715"/>
                </a:lnTo>
                <a:lnTo>
                  <a:pt x="60959" y="19812"/>
                </a:lnTo>
                <a:lnTo>
                  <a:pt x="59436" y="28955"/>
                </a:lnTo>
                <a:lnTo>
                  <a:pt x="59436" y="32003"/>
                </a:lnTo>
                <a:lnTo>
                  <a:pt x="47720" y="36314"/>
                </a:lnTo>
                <a:lnTo>
                  <a:pt x="37718" y="40195"/>
                </a:lnTo>
                <a:lnTo>
                  <a:pt x="29432" y="43791"/>
                </a:lnTo>
                <a:lnTo>
                  <a:pt x="22859" y="47243"/>
                </a:lnTo>
                <a:lnTo>
                  <a:pt x="16764" y="50291"/>
                </a:lnTo>
                <a:lnTo>
                  <a:pt x="10668" y="54863"/>
                </a:lnTo>
                <a:lnTo>
                  <a:pt x="7620" y="59436"/>
                </a:lnTo>
                <a:lnTo>
                  <a:pt x="4571" y="62484"/>
                </a:lnTo>
                <a:lnTo>
                  <a:pt x="3048" y="65531"/>
                </a:lnTo>
                <a:lnTo>
                  <a:pt x="1524" y="70103"/>
                </a:lnTo>
                <a:lnTo>
                  <a:pt x="0" y="76200"/>
                </a:lnTo>
                <a:lnTo>
                  <a:pt x="1524" y="82295"/>
                </a:lnTo>
                <a:lnTo>
                  <a:pt x="7620" y="91439"/>
                </a:lnTo>
                <a:lnTo>
                  <a:pt x="12192" y="92963"/>
                </a:lnTo>
                <a:lnTo>
                  <a:pt x="22859" y="92963"/>
                </a:lnTo>
                <a:lnTo>
                  <a:pt x="25908" y="91439"/>
                </a:lnTo>
                <a:lnTo>
                  <a:pt x="30480" y="89915"/>
                </a:lnTo>
                <a:lnTo>
                  <a:pt x="32003" y="89915"/>
                </a:lnTo>
                <a:lnTo>
                  <a:pt x="39624" y="85343"/>
                </a:lnTo>
                <a:lnTo>
                  <a:pt x="43281" y="82295"/>
                </a:lnTo>
                <a:lnTo>
                  <a:pt x="25908" y="82295"/>
                </a:lnTo>
                <a:lnTo>
                  <a:pt x="22859" y="80772"/>
                </a:lnTo>
                <a:lnTo>
                  <a:pt x="21336" y="77724"/>
                </a:lnTo>
                <a:lnTo>
                  <a:pt x="18287" y="74675"/>
                </a:lnTo>
                <a:lnTo>
                  <a:pt x="18287" y="70103"/>
                </a:lnTo>
                <a:lnTo>
                  <a:pt x="19812" y="65531"/>
                </a:lnTo>
                <a:lnTo>
                  <a:pt x="19812" y="62484"/>
                </a:lnTo>
                <a:lnTo>
                  <a:pt x="21336" y="57912"/>
                </a:lnTo>
                <a:lnTo>
                  <a:pt x="27431" y="51815"/>
                </a:lnTo>
                <a:lnTo>
                  <a:pt x="32003" y="48767"/>
                </a:lnTo>
                <a:lnTo>
                  <a:pt x="38100" y="47243"/>
                </a:lnTo>
                <a:lnTo>
                  <a:pt x="41148" y="44195"/>
                </a:lnTo>
                <a:lnTo>
                  <a:pt x="47243" y="42672"/>
                </a:lnTo>
                <a:lnTo>
                  <a:pt x="57912" y="38100"/>
                </a:lnTo>
                <a:lnTo>
                  <a:pt x="74294" y="38100"/>
                </a:lnTo>
                <a:lnTo>
                  <a:pt x="76200" y="30479"/>
                </a:lnTo>
                <a:lnTo>
                  <a:pt x="77724" y="21336"/>
                </a:lnTo>
                <a:lnTo>
                  <a:pt x="77724" y="13715"/>
                </a:lnTo>
                <a:lnTo>
                  <a:pt x="76200" y="9143"/>
                </a:lnTo>
                <a:lnTo>
                  <a:pt x="74675" y="6095"/>
                </a:lnTo>
                <a:close/>
              </a:path>
              <a:path w="82550" h="93345">
                <a:moveTo>
                  <a:pt x="67056" y="77724"/>
                </a:moveTo>
                <a:lnTo>
                  <a:pt x="48768" y="77724"/>
                </a:lnTo>
                <a:lnTo>
                  <a:pt x="48768" y="86867"/>
                </a:lnTo>
                <a:lnTo>
                  <a:pt x="50292" y="89915"/>
                </a:lnTo>
                <a:lnTo>
                  <a:pt x="53340" y="92963"/>
                </a:lnTo>
                <a:lnTo>
                  <a:pt x="56387" y="92963"/>
                </a:lnTo>
                <a:lnTo>
                  <a:pt x="62126" y="92082"/>
                </a:lnTo>
                <a:lnTo>
                  <a:pt x="68008" y="89344"/>
                </a:lnTo>
                <a:lnTo>
                  <a:pt x="74175" y="84605"/>
                </a:lnTo>
                <a:lnTo>
                  <a:pt x="77850" y="80772"/>
                </a:lnTo>
                <a:lnTo>
                  <a:pt x="67056" y="80772"/>
                </a:lnTo>
                <a:lnTo>
                  <a:pt x="67056" y="77724"/>
                </a:lnTo>
                <a:close/>
              </a:path>
              <a:path w="82550" h="93345">
                <a:moveTo>
                  <a:pt x="74294" y="38100"/>
                </a:moveTo>
                <a:lnTo>
                  <a:pt x="57912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5052" y="82295"/>
                </a:lnTo>
                <a:lnTo>
                  <a:pt x="43281" y="82295"/>
                </a:lnTo>
                <a:lnTo>
                  <a:pt x="48768" y="77724"/>
                </a:lnTo>
                <a:lnTo>
                  <a:pt x="67056" y="77724"/>
                </a:lnTo>
                <a:lnTo>
                  <a:pt x="67056" y="68579"/>
                </a:lnTo>
                <a:lnTo>
                  <a:pt x="68580" y="60960"/>
                </a:lnTo>
                <a:lnTo>
                  <a:pt x="74294" y="38100"/>
                </a:lnTo>
                <a:close/>
              </a:path>
              <a:path w="82550" h="93345">
                <a:moveTo>
                  <a:pt x="82296" y="73151"/>
                </a:moveTo>
                <a:lnTo>
                  <a:pt x="73152" y="79248"/>
                </a:lnTo>
                <a:lnTo>
                  <a:pt x="71628" y="79248"/>
                </a:lnTo>
                <a:lnTo>
                  <a:pt x="71628" y="80772"/>
                </a:lnTo>
                <a:lnTo>
                  <a:pt x="77850" y="80772"/>
                </a:lnTo>
                <a:lnTo>
                  <a:pt x="80772" y="77724"/>
                </a:lnTo>
                <a:lnTo>
                  <a:pt x="82296" y="73151"/>
                </a:lnTo>
                <a:close/>
              </a:path>
              <a:path w="82550" h="93345">
                <a:moveTo>
                  <a:pt x="60959" y="0"/>
                </a:moveTo>
                <a:lnTo>
                  <a:pt x="51815" y="0"/>
                </a:lnTo>
                <a:lnTo>
                  <a:pt x="45005" y="547"/>
                </a:lnTo>
                <a:lnTo>
                  <a:pt x="38481" y="2095"/>
                </a:lnTo>
                <a:lnTo>
                  <a:pt x="32527" y="4500"/>
                </a:lnTo>
                <a:lnTo>
                  <a:pt x="27431" y="7619"/>
                </a:lnTo>
                <a:lnTo>
                  <a:pt x="19812" y="12191"/>
                </a:lnTo>
                <a:lnTo>
                  <a:pt x="16764" y="16763"/>
                </a:lnTo>
                <a:lnTo>
                  <a:pt x="15240" y="22860"/>
                </a:lnTo>
                <a:lnTo>
                  <a:pt x="15240" y="27431"/>
                </a:lnTo>
                <a:lnTo>
                  <a:pt x="16764" y="28955"/>
                </a:lnTo>
                <a:lnTo>
                  <a:pt x="16764" y="30479"/>
                </a:lnTo>
                <a:lnTo>
                  <a:pt x="19812" y="32003"/>
                </a:lnTo>
                <a:lnTo>
                  <a:pt x="24384" y="32003"/>
                </a:lnTo>
                <a:lnTo>
                  <a:pt x="27431" y="28955"/>
                </a:lnTo>
                <a:lnTo>
                  <a:pt x="30480" y="27431"/>
                </a:lnTo>
                <a:lnTo>
                  <a:pt x="30480" y="25907"/>
                </a:lnTo>
                <a:lnTo>
                  <a:pt x="32003" y="22860"/>
                </a:lnTo>
                <a:lnTo>
                  <a:pt x="32003" y="16763"/>
                </a:lnTo>
                <a:lnTo>
                  <a:pt x="35052" y="10667"/>
                </a:lnTo>
                <a:lnTo>
                  <a:pt x="44196" y="6095"/>
                </a:lnTo>
                <a:lnTo>
                  <a:pt x="74675" y="6095"/>
                </a:lnTo>
                <a:lnTo>
                  <a:pt x="71628" y="4572"/>
                </a:lnTo>
                <a:lnTo>
                  <a:pt x="67056" y="1524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218182" y="482346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144267" y="4975860"/>
            <a:ext cx="79375" cy="198120"/>
          </a:xfrm>
          <a:custGeom>
            <a:avLst/>
            <a:gdLst/>
            <a:ahLst/>
            <a:cxnLst/>
            <a:rect l="l" t="t" r="r" b="b"/>
            <a:pathLst>
              <a:path w="79375" h="198120">
                <a:moveTo>
                  <a:pt x="79248" y="0"/>
                </a:moveTo>
                <a:lnTo>
                  <a:pt x="68580" y="0"/>
                </a:lnTo>
                <a:lnTo>
                  <a:pt x="68580" y="53339"/>
                </a:lnTo>
                <a:lnTo>
                  <a:pt x="68266" y="65127"/>
                </a:lnTo>
                <a:lnTo>
                  <a:pt x="62483" y="105155"/>
                </a:lnTo>
                <a:lnTo>
                  <a:pt x="49625" y="142446"/>
                </a:lnTo>
                <a:lnTo>
                  <a:pt x="24384" y="176212"/>
                </a:lnTo>
                <a:lnTo>
                  <a:pt x="0" y="196595"/>
                </a:lnTo>
                <a:lnTo>
                  <a:pt x="3048" y="198119"/>
                </a:lnTo>
                <a:lnTo>
                  <a:pt x="34909" y="176617"/>
                </a:lnTo>
                <a:lnTo>
                  <a:pt x="58769" y="142708"/>
                </a:lnTo>
                <a:lnTo>
                  <a:pt x="74747" y="94226"/>
                </a:lnTo>
                <a:lnTo>
                  <a:pt x="79135" y="53339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44267" y="4698492"/>
            <a:ext cx="79375" cy="198120"/>
          </a:xfrm>
          <a:custGeom>
            <a:avLst/>
            <a:gdLst/>
            <a:ahLst/>
            <a:cxnLst/>
            <a:rect l="l" t="t" r="r" b="b"/>
            <a:pathLst>
              <a:path w="79375" h="198120">
                <a:moveTo>
                  <a:pt x="3048" y="0"/>
                </a:moveTo>
                <a:lnTo>
                  <a:pt x="0" y="1524"/>
                </a:lnTo>
                <a:lnTo>
                  <a:pt x="10858" y="9572"/>
                </a:lnTo>
                <a:lnTo>
                  <a:pt x="20573" y="17906"/>
                </a:lnTo>
                <a:lnTo>
                  <a:pt x="50482" y="59436"/>
                </a:lnTo>
                <a:lnTo>
                  <a:pt x="64722" y="101727"/>
                </a:lnTo>
                <a:lnTo>
                  <a:pt x="68580" y="146303"/>
                </a:lnTo>
                <a:lnTo>
                  <a:pt x="68580" y="198120"/>
                </a:lnTo>
                <a:lnTo>
                  <a:pt x="79248" y="198120"/>
                </a:lnTo>
                <a:lnTo>
                  <a:pt x="79190" y="146303"/>
                </a:lnTo>
                <a:lnTo>
                  <a:pt x="74104" y="101322"/>
                </a:lnTo>
                <a:lnTo>
                  <a:pt x="59435" y="56388"/>
                </a:lnTo>
                <a:lnTo>
                  <a:pt x="34766" y="21431"/>
                </a:lnTo>
                <a:lnTo>
                  <a:pt x="14192" y="5429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686305" y="482346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682495" y="4975860"/>
            <a:ext cx="78105" cy="198120"/>
          </a:xfrm>
          <a:custGeom>
            <a:avLst/>
            <a:gdLst/>
            <a:ahLst/>
            <a:cxnLst/>
            <a:rect l="l" t="t" r="r" b="b"/>
            <a:pathLst>
              <a:path w="78105" h="198120">
                <a:moveTo>
                  <a:pt x="9143" y="0"/>
                </a:moveTo>
                <a:lnTo>
                  <a:pt x="0" y="0"/>
                </a:lnTo>
                <a:lnTo>
                  <a:pt x="64" y="53339"/>
                </a:lnTo>
                <a:lnTo>
                  <a:pt x="3857" y="97012"/>
                </a:lnTo>
                <a:lnTo>
                  <a:pt x="18859" y="142303"/>
                </a:lnTo>
                <a:lnTo>
                  <a:pt x="42981" y="176688"/>
                </a:lnTo>
                <a:lnTo>
                  <a:pt x="76200" y="198119"/>
                </a:lnTo>
                <a:lnTo>
                  <a:pt x="77724" y="196595"/>
                </a:lnTo>
                <a:lnTo>
                  <a:pt x="66865" y="188571"/>
                </a:lnTo>
                <a:lnTo>
                  <a:pt x="57150" y="180403"/>
                </a:lnTo>
                <a:lnTo>
                  <a:pt x="27241" y="138874"/>
                </a:lnTo>
                <a:lnTo>
                  <a:pt x="13644" y="97274"/>
                </a:lnTo>
                <a:lnTo>
                  <a:pt x="9143" y="5333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682495" y="4698492"/>
            <a:ext cx="78105" cy="198120"/>
          </a:xfrm>
          <a:custGeom>
            <a:avLst/>
            <a:gdLst/>
            <a:ahLst/>
            <a:cxnLst/>
            <a:rect l="l" t="t" r="r" b="b"/>
            <a:pathLst>
              <a:path w="78105" h="198120">
                <a:moveTo>
                  <a:pt x="76200" y="0"/>
                </a:moveTo>
                <a:lnTo>
                  <a:pt x="42814" y="22169"/>
                </a:lnTo>
                <a:lnTo>
                  <a:pt x="18954" y="56697"/>
                </a:lnTo>
                <a:lnTo>
                  <a:pt x="3214" y="103893"/>
                </a:lnTo>
                <a:lnTo>
                  <a:pt x="31" y="146303"/>
                </a:lnTo>
                <a:lnTo>
                  <a:pt x="0" y="198120"/>
                </a:lnTo>
                <a:lnTo>
                  <a:pt x="9143" y="198120"/>
                </a:lnTo>
                <a:lnTo>
                  <a:pt x="9143" y="146303"/>
                </a:lnTo>
                <a:lnTo>
                  <a:pt x="9453" y="133707"/>
                </a:lnTo>
                <a:lnTo>
                  <a:pt x="15240" y="94487"/>
                </a:lnTo>
                <a:lnTo>
                  <a:pt x="28741" y="56340"/>
                </a:lnTo>
                <a:lnTo>
                  <a:pt x="53530" y="21907"/>
                </a:lnTo>
                <a:lnTo>
                  <a:pt x="77724" y="1524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871472" y="493547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921764" y="4884420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5">
                <a:moveTo>
                  <a:pt x="0" y="102108"/>
                </a:move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530096" y="49179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30096" y="495376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773935" y="4852416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69" h="134620">
                <a:moveTo>
                  <a:pt x="39624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4" y="128015"/>
                </a:lnTo>
                <a:close/>
              </a:path>
              <a:path w="52069" h="134620">
                <a:moveTo>
                  <a:pt x="35051" y="15239"/>
                </a:moveTo>
                <a:lnTo>
                  <a:pt x="13715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8287" y="19812"/>
                </a:lnTo>
                <a:lnTo>
                  <a:pt x="18287" y="124967"/>
                </a:lnTo>
                <a:lnTo>
                  <a:pt x="15239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333244" y="4969764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5907" y="16763"/>
                </a:moveTo>
                <a:lnTo>
                  <a:pt x="18287" y="16763"/>
                </a:lnTo>
                <a:lnTo>
                  <a:pt x="18287" y="24384"/>
                </a:lnTo>
                <a:lnTo>
                  <a:pt x="16763" y="28955"/>
                </a:lnTo>
                <a:lnTo>
                  <a:pt x="13716" y="33527"/>
                </a:lnTo>
                <a:lnTo>
                  <a:pt x="10668" y="36575"/>
                </a:lnTo>
                <a:lnTo>
                  <a:pt x="6095" y="39624"/>
                </a:lnTo>
                <a:lnTo>
                  <a:pt x="0" y="42672"/>
                </a:lnTo>
                <a:lnTo>
                  <a:pt x="0" y="45719"/>
                </a:lnTo>
                <a:lnTo>
                  <a:pt x="9143" y="42672"/>
                </a:lnTo>
                <a:lnTo>
                  <a:pt x="15239" y="39624"/>
                </a:lnTo>
                <a:lnTo>
                  <a:pt x="19812" y="33527"/>
                </a:lnTo>
                <a:lnTo>
                  <a:pt x="25907" y="24384"/>
                </a:lnTo>
                <a:lnTo>
                  <a:pt x="25907" y="16763"/>
                </a:lnTo>
                <a:close/>
              </a:path>
              <a:path w="26035" h="45720">
                <a:moveTo>
                  <a:pt x="15239" y="0"/>
                </a:moveTo>
                <a:lnTo>
                  <a:pt x="9143" y="0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19"/>
                </a:lnTo>
                <a:lnTo>
                  <a:pt x="0" y="13715"/>
                </a:lnTo>
                <a:lnTo>
                  <a:pt x="6095" y="19812"/>
                </a:lnTo>
                <a:lnTo>
                  <a:pt x="12192" y="19812"/>
                </a:lnTo>
                <a:lnTo>
                  <a:pt x="12192" y="18287"/>
                </a:lnTo>
                <a:lnTo>
                  <a:pt x="15239" y="18287"/>
                </a:lnTo>
                <a:lnTo>
                  <a:pt x="16763" y="16763"/>
                </a:lnTo>
                <a:lnTo>
                  <a:pt x="25907" y="16763"/>
                </a:lnTo>
                <a:lnTo>
                  <a:pt x="25907" y="12191"/>
                </a:lnTo>
                <a:lnTo>
                  <a:pt x="24383" y="7619"/>
                </a:lnTo>
                <a:lnTo>
                  <a:pt x="18287" y="152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412492" y="4867656"/>
            <a:ext cx="294131" cy="1219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013203" y="561746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168395" y="561746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 h="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368802" y="5504688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294888" y="5655564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79248" y="0"/>
                </a:moveTo>
                <a:lnTo>
                  <a:pt x="68579" y="0"/>
                </a:lnTo>
                <a:lnTo>
                  <a:pt x="68579" y="53339"/>
                </a:lnTo>
                <a:lnTo>
                  <a:pt x="68270" y="65293"/>
                </a:lnTo>
                <a:lnTo>
                  <a:pt x="62484" y="105155"/>
                </a:lnTo>
                <a:lnTo>
                  <a:pt x="49625" y="143089"/>
                </a:lnTo>
                <a:lnTo>
                  <a:pt x="24955" y="177164"/>
                </a:lnTo>
                <a:lnTo>
                  <a:pt x="0" y="198119"/>
                </a:lnTo>
                <a:lnTo>
                  <a:pt x="3048" y="199643"/>
                </a:lnTo>
                <a:lnTo>
                  <a:pt x="35235" y="177164"/>
                </a:lnTo>
                <a:lnTo>
                  <a:pt x="59412" y="142946"/>
                </a:lnTo>
                <a:lnTo>
                  <a:pt x="74747" y="95107"/>
                </a:lnTo>
                <a:lnTo>
                  <a:pt x="79190" y="53339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294888" y="5378196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3048" y="0"/>
                </a:moveTo>
                <a:lnTo>
                  <a:pt x="0" y="3048"/>
                </a:lnTo>
                <a:lnTo>
                  <a:pt x="10858" y="10429"/>
                </a:lnTo>
                <a:lnTo>
                  <a:pt x="20574" y="18669"/>
                </a:lnTo>
                <a:lnTo>
                  <a:pt x="51053" y="60579"/>
                </a:lnTo>
                <a:lnTo>
                  <a:pt x="64722" y="101726"/>
                </a:lnTo>
                <a:lnTo>
                  <a:pt x="68579" y="146304"/>
                </a:lnTo>
                <a:lnTo>
                  <a:pt x="68579" y="199644"/>
                </a:lnTo>
                <a:lnTo>
                  <a:pt x="79248" y="199644"/>
                </a:lnTo>
                <a:lnTo>
                  <a:pt x="79137" y="146304"/>
                </a:lnTo>
                <a:lnTo>
                  <a:pt x="74104" y="102631"/>
                </a:lnTo>
                <a:lnTo>
                  <a:pt x="60007" y="57150"/>
                </a:lnTo>
                <a:lnTo>
                  <a:pt x="34766" y="22288"/>
                </a:lnTo>
                <a:lnTo>
                  <a:pt x="14192" y="628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835401" y="5504688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831592" y="5655564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9143" y="0"/>
                </a:moveTo>
                <a:lnTo>
                  <a:pt x="0" y="0"/>
                </a:lnTo>
                <a:lnTo>
                  <a:pt x="55" y="53339"/>
                </a:lnTo>
                <a:lnTo>
                  <a:pt x="4549" y="97917"/>
                </a:lnTo>
                <a:lnTo>
                  <a:pt x="19049" y="142493"/>
                </a:lnTo>
                <a:lnTo>
                  <a:pt x="44481" y="178212"/>
                </a:lnTo>
                <a:lnTo>
                  <a:pt x="76200" y="199643"/>
                </a:lnTo>
                <a:lnTo>
                  <a:pt x="77724" y="198119"/>
                </a:lnTo>
                <a:lnTo>
                  <a:pt x="66865" y="189857"/>
                </a:lnTo>
                <a:lnTo>
                  <a:pt x="57150" y="181165"/>
                </a:lnTo>
                <a:lnTo>
                  <a:pt x="27241" y="139064"/>
                </a:lnTo>
                <a:lnTo>
                  <a:pt x="13606" y="97678"/>
                </a:lnTo>
                <a:lnTo>
                  <a:pt x="9143" y="5333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831592" y="5378196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6200" y="0"/>
                </a:moveTo>
                <a:lnTo>
                  <a:pt x="43457" y="22383"/>
                </a:lnTo>
                <a:lnTo>
                  <a:pt x="18978" y="56911"/>
                </a:lnTo>
                <a:lnTo>
                  <a:pt x="7619" y="89916"/>
                </a:lnTo>
                <a:lnTo>
                  <a:pt x="3857" y="104775"/>
                </a:lnTo>
                <a:lnTo>
                  <a:pt x="1524" y="119634"/>
                </a:lnTo>
                <a:lnTo>
                  <a:pt x="333" y="134493"/>
                </a:lnTo>
                <a:lnTo>
                  <a:pt x="68" y="146304"/>
                </a:lnTo>
                <a:lnTo>
                  <a:pt x="0" y="199644"/>
                </a:lnTo>
                <a:lnTo>
                  <a:pt x="9143" y="199644"/>
                </a:lnTo>
                <a:lnTo>
                  <a:pt x="9143" y="146304"/>
                </a:lnTo>
                <a:lnTo>
                  <a:pt x="9453" y="134350"/>
                </a:lnTo>
                <a:lnTo>
                  <a:pt x="15239" y="94487"/>
                </a:lnTo>
                <a:lnTo>
                  <a:pt x="28741" y="56554"/>
                </a:lnTo>
                <a:lnTo>
                  <a:pt x="53530" y="22669"/>
                </a:lnTo>
                <a:lnTo>
                  <a:pt x="77724" y="3048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020567" y="561594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70860" y="5565648"/>
            <a:ext cx="0" cy="100965"/>
          </a:xfrm>
          <a:custGeom>
            <a:avLst/>
            <a:gdLst/>
            <a:ahLst/>
            <a:cxnLst/>
            <a:rect l="l" t="t" r="r" b="b"/>
            <a:pathLst>
              <a:path w="0" h="100964">
                <a:moveTo>
                  <a:pt x="0" y="100583"/>
                </a:move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362200" y="559765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362200" y="563422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15133" y="5504688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141220" y="5655564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7724" y="0"/>
                </a:moveTo>
                <a:lnTo>
                  <a:pt x="68580" y="0"/>
                </a:lnTo>
                <a:lnTo>
                  <a:pt x="68580" y="53339"/>
                </a:lnTo>
                <a:lnTo>
                  <a:pt x="68270" y="65293"/>
                </a:lnTo>
                <a:lnTo>
                  <a:pt x="62484" y="105155"/>
                </a:lnTo>
                <a:lnTo>
                  <a:pt x="48982" y="143089"/>
                </a:lnTo>
                <a:lnTo>
                  <a:pt x="24193" y="177164"/>
                </a:lnTo>
                <a:lnTo>
                  <a:pt x="0" y="198119"/>
                </a:lnTo>
                <a:lnTo>
                  <a:pt x="3048" y="199643"/>
                </a:lnTo>
                <a:lnTo>
                  <a:pt x="34990" y="177164"/>
                </a:lnTo>
                <a:lnTo>
                  <a:pt x="58769" y="142946"/>
                </a:lnTo>
                <a:lnTo>
                  <a:pt x="74509" y="95107"/>
                </a:lnTo>
                <a:lnTo>
                  <a:pt x="77691" y="53339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141220" y="5378196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3048" y="0"/>
                </a:moveTo>
                <a:lnTo>
                  <a:pt x="0" y="3048"/>
                </a:lnTo>
                <a:lnTo>
                  <a:pt x="10858" y="10429"/>
                </a:lnTo>
                <a:lnTo>
                  <a:pt x="20574" y="18669"/>
                </a:lnTo>
                <a:lnTo>
                  <a:pt x="50482" y="60579"/>
                </a:lnTo>
                <a:lnTo>
                  <a:pt x="64079" y="101726"/>
                </a:lnTo>
                <a:lnTo>
                  <a:pt x="68580" y="146304"/>
                </a:lnTo>
                <a:lnTo>
                  <a:pt x="68580" y="199644"/>
                </a:lnTo>
                <a:lnTo>
                  <a:pt x="77724" y="199644"/>
                </a:lnTo>
                <a:lnTo>
                  <a:pt x="77659" y="146304"/>
                </a:lnTo>
                <a:lnTo>
                  <a:pt x="73866" y="102631"/>
                </a:lnTo>
                <a:lnTo>
                  <a:pt x="59436" y="57150"/>
                </a:lnTo>
                <a:lnTo>
                  <a:pt x="34766" y="22288"/>
                </a:lnTo>
                <a:lnTo>
                  <a:pt x="14192" y="628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681733" y="5504688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677923" y="5655564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9143" y="0"/>
                </a:moveTo>
                <a:lnTo>
                  <a:pt x="0" y="0"/>
                </a:lnTo>
                <a:lnTo>
                  <a:pt x="33" y="53339"/>
                </a:lnTo>
                <a:lnTo>
                  <a:pt x="3857" y="97678"/>
                </a:lnTo>
                <a:lnTo>
                  <a:pt x="18859" y="142493"/>
                </a:lnTo>
                <a:lnTo>
                  <a:pt x="42981" y="178212"/>
                </a:lnTo>
                <a:lnTo>
                  <a:pt x="76200" y="199643"/>
                </a:lnTo>
                <a:lnTo>
                  <a:pt x="77724" y="198119"/>
                </a:lnTo>
                <a:lnTo>
                  <a:pt x="66865" y="189857"/>
                </a:lnTo>
                <a:lnTo>
                  <a:pt x="57150" y="181165"/>
                </a:lnTo>
                <a:lnTo>
                  <a:pt x="27241" y="139064"/>
                </a:lnTo>
                <a:lnTo>
                  <a:pt x="13606" y="97678"/>
                </a:lnTo>
                <a:lnTo>
                  <a:pt x="9143" y="5333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677923" y="5378196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6200" y="0"/>
                </a:moveTo>
                <a:lnTo>
                  <a:pt x="42814" y="22383"/>
                </a:lnTo>
                <a:lnTo>
                  <a:pt x="18954" y="56911"/>
                </a:lnTo>
                <a:lnTo>
                  <a:pt x="3214" y="104775"/>
                </a:lnTo>
                <a:lnTo>
                  <a:pt x="63" y="146304"/>
                </a:lnTo>
                <a:lnTo>
                  <a:pt x="0" y="199644"/>
                </a:lnTo>
                <a:lnTo>
                  <a:pt x="9143" y="199644"/>
                </a:lnTo>
                <a:lnTo>
                  <a:pt x="9143" y="146304"/>
                </a:lnTo>
                <a:lnTo>
                  <a:pt x="9453" y="134350"/>
                </a:lnTo>
                <a:lnTo>
                  <a:pt x="15239" y="94487"/>
                </a:lnTo>
                <a:lnTo>
                  <a:pt x="28741" y="56554"/>
                </a:lnTo>
                <a:lnTo>
                  <a:pt x="53530" y="22669"/>
                </a:lnTo>
                <a:lnTo>
                  <a:pt x="77724" y="3048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912620" y="562051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866900" y="561594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912620" y="5565648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65503" y="55976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365503" y="563422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179064" y="5728716"/>
            <a:ext cx="96012" cy="8991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189732" y="5454396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5344"/>
                </a:moveTo>
                <a:lnTo>
                  <a:pt x="0" y="85344"/>
                </a:lnTo>
                <a:lnTo>
                  <a:pt x="0" y="88392"/>
                </a:lnTo>
                <a:lnTo>
                  <a:pt x="28956" y="88392"/>
                </a:lnTo>
                <a:lnTo>
                  <a:pt x="28956" y="85344"/>
                </a:lnTo>
                <a:close/>
              </a:path>
              <a:path w="102235" h="88900">
                <a:moveTo>
                  <a:pt x="92964" y="85344"/>
                </a:moveTo>
                <a:lnTo>
                  <a:pt x="51816" y="85344"/>
                </a:lnTo>
                <a:lnTo>
                  <a:pt x="51816" y="88392"/>
                </a:lnTo>
                <a:lnTo>
                  <a:pt x="92964" y="88392"/>
                </a:lnTo>
                <a:lnTo>
                  <a:pt x="92964" y="85344"/>
                </a:lnTo>
                <a:close/>
              </a:path>
              <a:path w="102235" h="88900">
                <a:moveTo>
                  <a:pt x="53340" y="4572"/>
                </a:moveTo>
                <a:lnTo>
                  <a:pt x="24384" y="4572"/>
                </a:lnTo>
                <a:lnTo>
                  <a:pt x="25907" y="6096"/>
                </a:lnTo>
                <a:lnTo>
                  <a:pt x="28956" y="7620"/>
                </a:lnTo>
                <a:lnTo>
                  <a:pt x="30480" y="12192"/>
                </a:lnTo>
                <a:lnTo>
                  <a:pt x="35051" y="19812"/>
                </a:lnTo>
                <a:lnTo>
                  <a:pt x="45719" y="44196"/>
                </a:lnTo>
                <a:lnTo>
                  <a:pt x="22860" y="68580"/>
                </a:lnTo>
                <a:lnTo>
                  <a:pt x="15240" y="76200"/>
                </a:lnTo>
                <a:lnTo>
                  <a:pt x="9143" y="80772"/>
                </a:lnTo>
                <a:lnTo>
                  <a:pt x="7619" y="82296"/>
                </a:lnTo>
                <a:lnTo>
                  <a:pt x="4572" y="83820"/>
                </a:lnTo>
                <a:lnTo>
                  <a:pt x="3048" y="85344"/>
                </a:lnTo>
                <a:lnTo>
                  <a:pt x="25907" y="85344"/>
                </a:lnTo>
                <a:lnTo>
                  <a:pt x="24384" y="83820"/>
                </a:lnTo>
                <a:lnTo>
                  <a:pt x="22860" y="83820"/>
                </a:lnTo>
                <a:lnTo>
                  <a:pt x="21336" y="82296"/>
                </a:lnTo>
                <a:lnTo>
                  <a:pt x="21336" y="79248"/>
                </a:lnTo>
                <a:lnTo>
                  <a:pt x="22860" y="77724"/>
                </a:lnTo>
                <a:lnTo>
                  <a:pt x="24384" y="74676"/>
                </a:lnTo>
                <a:lnTo>
                  <a:pt x="48768" y="50292"/>
                </a:lnTo>
                <a:lnTo>
                  <a:pt x="67491" y="50292"/>
                </a:lnTo>
                <a:lnTo>
                  <a:pt x="60960" y="36576"/>
                </a:lnTo>
                <a:lnTo>
                  <a:pt x="67056" y="30480"/>
                </a:lnTo>
                <a:lnTo>
                  <a:pt x="57912" y="30480"/>
                </a:lnTo>
                <a:lnTo>
                  <a:pt x="54863" y="21336"/>
                </a:lnTo>
                <a:lnTo>
                  <a:pt x="53340" y="18287"/>
                </a:lnTo>
                <a:lnTo>
                  <a:pt x="53340" y="16764"/>
                </a:lnTo>
                <a:lnTo>
                  <a:pt x="51816" y="15240"/>
                </a:lnTo>
                <a:lnTo>
                  <a:pt x="50292" y="12192"/>
                </a:lnTo>
                <a:lnTo>
                  <a:pt x="50292" y="7620"/>
                </a:lnTo>
                <a:lnTo>
                  <a:pt x="53340" y="4572"/>
                </a:lnTo>
                <a:close/>
              </a:path>
              <a:path w="102235" h="88900">
                <a:moveTo>
                  <a:pt x="67491" y="50292"/>
                </a:moveTo>
                <a:lnTo>
                  <a:pt x="48768" y="50292"/>
                </a:lnTo>
                <a:lnTo>
                  <a:pt x="62483" y="77724"/>
                </a:lnTo>
                <a:lnTo>
                  <a:pt x="60960" y="79248"/>
                </a:lnTo>
                <a:lnTo>
                  <a:pt x="60960" y="82296"/>
                </a:lnTo>
                <a:lnTo>
                  <a:pt x="59436" y="83820"/>
                </a:lnTo>
                <a:lnTo>
                  <a:pt x="56387" y="83820"/>
                </a:lnTo>
                <a:lnTo>
                  <a:pt x="54863" y="85344"/>
                </a:lnTo>
                <a:lnTo>
                  <a:pt x="89916" y="85344"/>
                </a:lnTo>
                <a:lnTo>
                  <a:pt x="86868" y="83820"/>
                </a:lnTo>
                <a:lnTo>
                  <a:pt x="83819" y="80772"/>
                </a:lnTo>
                <a:lnTo>
                  <a:pt x="80771" y="76200"/>
                </a:lnTo>
                <a:lnTo>
                  <a:pt x="76200" y="68580"/>
                </a:lnTo>
                <a:lnTo>
                  <a:pt x="67491" y="50292"/>
                </a:lnTo>
                <a:close/>
              </a:path>
              <a:path w="102235" h="88900">
                <a:moveTo>
                  <a:pt x="94488" y="4572"/>
                </a:moveTo>
                <a:lnTo>
                  <a:pt x="76200" y="4572"/>
                </a:lnTo>
                <a:lnTo>
                  <a:pt x="77723" y="6096"/>
                </a:lnTo>
                <a:lnTo>
                  <a:pt x="77723" y="9144"/>
                </a:lnTo>
                <a:lnTo>
                  <a:pt x="73152" y="13716"/>
                </a:lnTo>
                <a:lnTo>
                  <a:pt x="67056" y="21336"/>
                </a:lnTo>
                <a:lnTo>
                  <a:pt x="57912" y="30480"/>
                </a:lnTo>
                <a:lnTo>
                  <a:pt x="67056" y="30480"/>
                </a:lnTo>
                <a:lnTo>
                  <a:pt x="88392" y="9144"/>
                </a:lnTo>
                <a:lnTo>
                  <a:pt x="92964" y="6096"/>
                </a:lnTo>
                <a:lnTo>
                  <a:pt x="94488" y="4572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3" y="4572"/>
                </a:lnTo>
                <a:lnTo>
                  <a:pt x="57912" y="4572"/>
                </a:lnTo>
                <a:lnTo>
                  <a:pt x="59436" y="0"/>
                </a:lnTo>
                <a:close/>
              </a:path>
              <a:path w="102235" h="88900">
                <a:moveTo>
                  <a:pt x="102107" y="0"/>
                </a:moveTo>
                <a:lnTo>
                  <a:pt x="71628" y="0"/>
                </a:lnTo>
                <a:lnTo>
                  <a:pt x="71628" y="4572"/>
                </a:lnTo>
                <a:lnTo>
                  <a:pt x="100583" y="4572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514600" y="5574792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39">
                <a:moveTo>
                  <a:pt x="45719" y="88391"/>
                </a:moveTo>
                <a:lnTo>
                  <a:pt x="1524" y="88391"/>
                </a:lnTo>
                <a:lnTo>
                  <a:pt x="0" y="91439"/>
                </a:lnTo>
                <a:lnTo>
                  <a:pt x="44195" y="91439"/>
                </a:lnTo>
                <a:lnTo>
                  <a:pt x="45719" y="88391"/>
                </a:lnTo>
                <a:close/>
              </a:path>
              <a:path w="96519" h="91439">
                <a:moveTo>
                  <a:pt x="96012" y="88391"/>
                </a:moveTo>
                <a:lnTo>
                  <a:pt x="53339" y="88391"/>
                </a:lnTo>
                <a:lnTo>
                  <a:pt x="51816" y="91439"/>
                </a:lnTo>
                <a:lnTo>
                  <a:pt x="96012" y="91439"/>
                </a:lnTo>
                <a:lnTo>
                  <a:pt x="96012" y="88391"/>
                </a:lnTo>
                <a:close/>
              </a:path>
              <a:path w="96519" h="91439">
                <a:moveTo>
                  <a:pt x="46657" y="13715"/>
                </a:moveTo>
                <a:lnTo>
                  <a:pt x="25907" y="13715"/>
                </a:lnTo>
                <a:lnTo>
                  <a:pt x="28956" y="16763"/>
                </a:lnTo>
                <a:lnTo>
                  <a:pt x="28956" y="21336"/>
                </a:lnTo>
                <a:lnTo>
                  <a:pt x="27431" y="27432"/>
                </a:lnTo>
                <a:lnTo>
                  <a:pt x="24383" y="38100"/>
                </a:lnTo>
                <a:lnTo>
                  <a:pt x="18287" y="71627"/>
                </a:lnTo>
                <a:lnTo>
                  <a:pt x="16763" y="77724"/>
                </a:lnTo>
                <a:lnTo>
                  <a:pt x="15239" y="82296"/>
                </a:lnTo>
                <a:lnTo>
                  <a:pt x="10668" y="86868"/>
                </a:lnTo>
                <a:lnTo>
                  <a:pt x="7619" y="88391"/>
                </a:lnTo>
                <a:lnTo>
                  <a:pt x="39624" y="88391"/>
                </a:lnTo>
                <a:lnTo>
                  <a:pt x="36575" y="86868"/>
                </a:lnTo>
                <a:lnTo>
                  <a:pt x="35051" y="86868"/>
                </a:lnTo>
                <a:lnTo>
                  <a:pt x="33527" y="85344"/>
                </a:lnTo>
                <a:lnTo>
                  <a:pt x="33527" y="82296"/>
                </a:lnTo>
                <a:lnTo>
                  <a:pt x="32004" y="80772"/>
                </a:lnTo>
                <a:lnTo>
                  <a:pt x="33527" y="77724"/>
                </a:lnTo>
                <a:lnTo>
                  <a:pt x="33527" y="71627"/>
                </a:lnTo>
                <a:lnTo>
                  <a:pt x="44195" y="24384"/>
                </a:lnTo>
                <a:lnTo>
                  <a:pt x="50086" y="19812"/>
                </a:lnTo>
                <a:lnTo>
                  <a:pt x="45719" y="19812"/>
                </a:lnTo>
                <a:lnTo>
                  <a:pt x="46657" y="13715"/>
                </a:lnTo>
                <a:close/>
              </a:path>
              <a:path w="96519" h="91439">
                <a:moveTo>
                  <a:pt x="94868" y="12191"/>
                </a:moveTo>
                <a:lnTo>
                  <a:pt x="74675" y="12191"/>
                </a:lnTo>
                <a:lnTo>
                  <a:pt x="77724" y="13715"/>
                </a:lnTo>
                <a:lnTo>
                  <a:pt x="79248" y="18287"/>
                </a:lnTo>
                <a:lnTo>
                  <a:pt x="80772" y="21336"/>
                </a:lnTo>
                <a:lnTo>
                  <a:pt x="79248" y="27432"/>
                </a:lnTo>
                <a:lnTo>
                  <a:pt x="77724" y="35051"/>
                </a:lnTo>
                <a:lnTo>
                  <a:pt x="70104" y="71627"/>
                </a:lnTo>
                <a:lnTo>
                  <a:pt x="70104" y="76200"/>
                </a:lnTo>
                <a:lnTo>
                  <a:pt x="68580" y="79248"/>
                </a:lnTo>
                <a:lnTo>
                  <a:pt x="68580" y="80772"/>
                </a:lnTo>
                <a:lnTo>
                  <a:pt x="67056" y="82296"/>
                </a:lnTo>
                <a:lnTo>
                  <a:pt x="65531" y="85344"/>
                </a:lnTo>
                <a:lnTo>
                  <a:pt x="64007" y="85344"/>
                </a:lnTo>
                <a:lnTo>
                  <a:pt x="62483" y="86868"/>
                </a:lnTo>
                <a:lnTo>
                  <a:pt x="59436" y="88391"/>
                </a:lnTo>
                <a:lnTo>
                  <a:pt x="92963" y="88391"/>
                </a:lnTo>
                <a:lnTo>
                  <a:pt x="89916" y="86868"/>
                </a:lnTo>
                <a:lnTo>
                  <a:pt x="88392" y="86868"/>
                </a:lnTo>
                <a:lnTo>
                  <a:pt x="85343" y="83820"/>
                </a:lnTo>
                <a:lnTo>
                  <a:pt x="85343" y="77724"/>
                </a:lnTo>
                <a:lnTo>
                  <a:pt x="86868" y="71627"/>
                </a:lnTo>
                <a:lnTo>
                  <a:pt x="96012" y="25908"/>
                </a:lnTo>
                <a:lnTo>
                  <a:pt x="96012" y="16763"/>
                </a:lnTo>
                <a:lnTo>
                  <a:pt x="94868" y="12191"/>
                </a:lnTo>
                <a:close/>
              </a:path>
              <a:path w="96519" h="91439">
                <a:moveTo>
                  <a:pt x="83819" y="0"/>
                </a:moveTo>
                <a:lnTo>
                  <a:pt x="79248" y="0"/>
                </a:lnTo>
                <a:lnTo>
                  <a:pt x="71223" y="1166"/>
                </a:lnTo>
                <a:lnTo>
                  <a:pt x="63055" y="4762"/>
                </a:lnTo>
                <a:lnTo>
                  <a:pt x="54602" y="10929"/>
                </a:lnTo>
                <a:lnTo>
                  <a:pt x="45719" y="19812"/>
                </a:lnTo>
                <a:lnTo>
                  <a:pt x="50086" y="19812"/>
                </a:lnTo>
                <a:lnTo>
                  <a:pt x="50792" y="19264"/>
                </a:lnTo>
                <a:lnTo>
                  <a:pt x="56959" y="15430"/>
                </a:lnTo>
                <a:lnTo>
                  <a:pt x="62841" y="13025"/>
                </a:lnTo>
                <a:lnTo>
                  <a:pt x="68580" y="12191"/>
                </a:lnTo>
                <a:lnTo>
                  <a:pt x="94868" y="12191"/>
                </a:lnTo>
                <a:lnTo>
                  <a:pt x="94487" y="10668"/>
                </a:lnTo>
                <a:lnTo>
                  <a:pt x="92963" y="6096"/>
                </a:lnTo>
                <a:lnTo>
                  <a:pt x="89916" y="4572"/>
                </a:lnTo>
                <a:lnTo>
                  <a:pt x="86868" y="1524"/>
                </a:lnTo>
                <a:lnTo>
                  <a:pt x="83819" y="0"/>
                </a:lnTo>
                <a:close/>
              </a:path>
              <a:path w="96519" h="91439">
                <a:moveTo>
                  <a:pt x="48768" y="0"/>
                </a:moveTo>
                <a:lnTo>
                  <a:pt x="44195" y="0"/>
                </a:lnTo>
                <a:lnTo>
                  <a:pt x="15239" y="10668"/>
                </a:lnTo>
                <a:lnTo>
                  <a:pt x="16763" y="15239"/>
                </a:lnTo>
                <a:lnTo>
                  <a:pt x="19812" y="13715"/>
                </a:lnTo>
                <a:lnTo>
                  <a:pt x="46657" y="13715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025395" y="5727192"/>
            <a:ext cx="96012" cy="914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034539" y="5454396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30480" y="85344"/>
                </a:moveTo>
                <a:lnTo>
                  <a:pt x="1524" y="85344"/>
                </a:lnTo>
                <a:lnTo>
                  <a:pt x="0" y="88392"/>
                </a:lnTo>
                <a:lnTo>
                  <a:pt x="28956" y="88392"/>
                </a:lnTo>
                <a:lnTo>
                  <a:pt x="30480" y="85344"/>
                </a:lnTo>
                <a:close/>
              </a:path>
              <a:path w="102235" h="88900">
                <a:moveTo>
                  <a:pt x="94487" y="85344"/>
                </a:moveTo>
                <a:lnTo>
                  <a:pt x="51816" y="85344"/>
                </a:lnTo>
                <a:lnTo>
                  <a:pt x="51816" y="88392"/>
                </a:lnTo>
                <a:lnTo>
                  <a:pt x="92964" y="88392"/>
                </a:lnTo>
                <a:lnTo>
                  <a:pt x="94487" y="85344"/>
                </a:lnTo>
                <a:close/>
              </a:path>
              <a:path w="102235" h="88900">
                <a:moveTo>
                  <a:pt x="56387" y="3048"/>
                </a:moveTo>
                <a:lnTo>
                  <a:pt x="21336" y="3048"/>
                </a:lnTo>
                <a:lnTo>
                  <a:pt x="27432" y="6096"/>
                </a:lnTo>
                <a:lnTo>
                  <a:pt x="28956" y="7620"/>
                </a:lnTo>
                <a:lnTo>
                  <a:pt x="32004" y="12192"/>
                </a:lnTo>
                <a:lnTo>
                  <a:pt x="35052" y="19812"/>
                </a:lnTo>
                <a:lnTo>
                  <a:pt x="47243" y="44196"/>
                </a:lnTo>
                <a:lnTo>
                  <a:pt x="10668" y="80772"/>
                </a:lnTo>
                <a:lnTo>
                  <a:pt x="7620" y="82296"/>
                </a:lnTo>
                <a:lnTo>
                  <a:pt x="6096" y="83820"/>
                </a:lnTo>
                <a:lnTo>
                  <a:pt x="3048" y="85344"/>
                </a:lnTo>
                <a:lnTo>
                  <a:pt x="27432" y="85344"/>
                </a:lnTo>
                <a:lnTo>
                  <a:pt x="24384" y="83820"/>
                </a:lnTo>
                <a:lnTo>
                  <a:pt x="24384" y="82296"/>
                </a:lnTo>
                <a:lnTo>
                  <a:pt x="22860" y="82296"/>
                </a:lnTo>
                <a:lnTo>
                  <a:pt x="22860" y="77724"/>
                </a:lnTo>
                <a:lnTo>
                  <a:pt x="32004" y="68580"/>
                </a:lnTo>
                <a:lnTo>
                  <a:pt x="48768" y="48768"/>
                </a:lnTo>
                <a:lnTo>
                  <a:pt x="68289" y="48768"/>
                </a:lnTo>
                <a:lnTo>
                  <a:pt x="62484" y="36576"/>
                </a:lnTo>
                <a:lnTo>
                  <a:pt x="68025" y="30480"/>
                </a:lnTo>
                <a:lnTo>
                  <a:pt x="59436" y="30480"/>
                </a:lnTo>
                <a:lnTo>
                  <a:pt x="54864" y="19812"/>
                </a:lnTo>
                <a:lnTo>
                  <a:pt x="53340" y="18287"/>
                </a:lnTo>
                <a:lnTo>
                  <a:pt x="53340" y="15240"/>
                </a:lnTo>
                <a:lnTo>
                  <a:pt x="51816" y="12192"/>
                </a:lnTo>
                <a:lnTo>
                  <a:pt x="50292" y="10668"/>
                </a:lnTo>
                <a:lnTo>
                  <a:pt x="50292" y="9144"/>
                </a:lnTo>
                <a:lnTo>
                  <a:pt x="51816" y="7620"/>
                </a:lnTo>
                <a:lnTo>
                  <a:pt x="51816" y="6096"/>
                </a:lnTo>
                <a:lnTo>
                  <a:pt x="53340" y="4572"/>
                </a:lnTo>
                <a:lnTo>
                  <a:pt x="54864" y="4572"/>
                </a:lnTo>
                <a:lnTo>
                  <a:pt x="56387" y="3048"/>
                </a:lnTo>
                <a:close/>
              </a:path>
              <a:path w="102235" h="88900">
                <a:moveTo>
                  <a:pt x="68289" y="48768"/>
                </a:moveTo>
                <a:lnTo>
                  <a:pt x="48768" y="48768"/>
                </a:lnTo>
                <a:lnTo>
                  <a:pt x="57912" y="68580"/>
                </a:lnTo>
                <a:lnTo>
                  <a:pt x="62484" y="77724"/>
                </a:lnTo>
                <a:lnTo>
                  <a:pt x="62484" y="80772"/>
                </a:lnTo>
                <a:lnTo>
                  <a:pt x="60960" y="82296"/>
                </a:lnTo>
                <a:lnTo>
                  <a:pt x="59436" y="82296"/>
                </a:lnTo>
                <a:lnTo>
                  <a:pt x="57912" y="83820"/>
                </a:lnTo>
                <a:lnTo>
                  <a:pt x="54864" y="85344"/>
                </a:lnTo>
                <a:lnTo>
                  <a:pt x="89916" y="85344"/>
                </a:lnTo>
                <a:lnTo>
                  <a:pt x="88392" y="83820"/>
                </a:lnTo>
                <a:lnTo>
                  <a:pt x="85343" y="82296"/>
                </a:lnTo>
                <a:lnTo>
                  <a:pt x="83820" y="80772"/>
                </a:lnTo>
                <a:lnTo>
                  <a:pt x="80772" y="76200"/>
                </a:lnTo>
                <a:lnTo>
                  <a:pt x="77724" y="68580"/>
                </a:lnTo>
                <a:lnTo>
                  <a:pt x="68289" y="48768"/>
                </a:lnTo>
                <a:close/>
              </a:path>
              <a:path w="102235" h="88900">
                <a:moveTo>
                  <a:pt x="102108" y="0"/>
                </a:moveTo>
                <a:lnTo>
                  <a:pt x="73152" y="0"/>
                </a:lnTo>
                <a:lnTo>
                  <a:pt x="71628" y="3048"/>
                </a:lnTo>
                <a:lnTo>
                  <a:pt x="74676" y="3048"/>
                </a:lnTo>
                <a:lnTo>
                  <a:pt x="77724" y="6096"/>
                </a:lnTo>
                <a:lnTo>
                  <a:pt x="77724" y="10668"/>
                </a:lnTo>
                <a:lnTo>
                  <a:pt x="68580" y="19812"/>
                </a:lnTo>
                <a:lnTo>
                  <a:pt x="59436" y="30480"/>
                </a:lnTo>
                <a:lnTo>
                  <a:pt x="68025" y="30480"/>
                </a:lnTo>
                <a:lnTo>
                  <a:pt x="77724" y="19812"/>
                </a:lnTo>
                <a:lnTo>
                  <a:pt x="83820" y="13716"/>
                </a:lnTo>
                <a:lnTo>
                  <a:pt x="89916" y="9144"/>
                </a:lnTo>
                <a:lnTo>
                  <a:pt x="92964" y="6096"/>
                </a:lnTo>
                <a:lnTo>
                  <a:pt x="96012" y="4572"/>
                </a:lnTo>
                <a:lnTo>
                  <a:pt x="99060" y="4572"/>
                </a:lnTo>
                <a:lnTo>
                  <a:pt x="102108" y="3048"/>
                </a:lnTo>
                <a:lnTo>
                  <a:pt x="102108" y="0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4" y="3048"/>
                </a:lnTo>
                <a:lnTo>
                  <a:pt x="59436" y="3048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147572" y="5574792"/>
            <a:ext cx="82550" cy="93345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74675" y="6096"/>
                </a:moveTo>
                <a:lnTo>
                  <a:pt x="53340" y="6096"/>
                </a:lnTo>
                <a:lnTo>
                  <a:pt x="57912" y="7620"/>
                </a:lnTo>
                <a:lnTo>
                  <a:pt x="60959" y="13715"/>
                </a:lnTo>
                <a:lnTo>
                  <a:pt x="60959" y="19812"/>
                </a:lnTo>
                <a:lnTo>
                  <a:pt x="59436" y="28956"/>
                </a:lnTo>
                <a:lnTo>
                  <a:pt x="59436" y="32003"/>
                </a:lnTo>
                <a:lnTo>
                  <a:pt x="47744" y="36314"/>
                </a:lnTo>
                <a:lnTo>
                  <a:pt x="37909" y="40195"/>
                </a:lnTo>
                <a:lnTo>
                  <a:pt x="30075" y="43791"/>
                </a:lnTo>
                <a:lnTo>
                  <a:pt x="24384" y="47244"/>
                </a:lnTo>
                <a:lnTo>
                  <a:pt x="16764" y="50291"/>
                </a:lnTo>
                <a:lnTo>
                  <a:pt x="10668" y="54863"/>
                </a:lnTo>
                <a:lnTo>
                  <a:pt x="7619" y="59436"/>
                </a:lnTo>
                <a:lnTo>
                  <a:pt x="4571" y="62484"/>
                </a:lnTo>
                <a:lnTo>
                  <a:pt x="3047" y="65532"/>
                </a:lnTo>
                <a:lnTo>
                  <a:pt x="1524" y="70103"/>
                </a:lnTo>
                <a:lnTo>
                  <a:pt x="0" y="77724"/>
                </a:lnTo>
                <a:lnTo>
                  <a:pt x="1524" y="82296"/>
                </a:lnTo>
                <a:lnTo>
                  <a:pt x="7619" y="91439"/>
                </a:lnTo>
                <a:lnTo>
                  <a:pt x="12191" y="92963"/>
                </a:lnTo>
                <a:lnTo>
                  <a:pt x="25908" y="92963"/>
                </a:lnTo>
                <a:lnTo>
                  <a:pt x="30480" y="89915"/>
                </a:lnTo>
                <a:lnTo>
                  <a:pt x="32003" y="89915"/>
                </a:lnTo>
                <a:lnTo>
                  <a:pt x="39624" y="85344"/>
                </a:lnTo>
                <a:lnTo>
                  <a:pt x="44196" y="82296"/>
                </a:lnTo>
                <a:lnTo>
                  <a:pt x="25908" y="82296"/>
                </a:lnTo>
                <a:lnTo>
                  <a:pt x="22859" y="80772"/>
                </a:lnTo>
                <a:lnTo>
                  <a:pt x="21336" y="77724"/>
                </a:lnTo>
                <a:lnTo>
                  <a:pt x="18287" y="74675"/>
                </a:lnTo>
                <a:lnTo>
                  <a:pt x="18287" y="70103"/>
                </a:lnTo>
                <a:lnTo>
                  <a:pt x="19812" y="65532"/>
                </a:lnTo>
                <a:lnTo>
                  <a:pt x="19812" y="62484"/>
                </a:lnTo>
                <a:lnTo>
                  <a:pt x="21336" y="59436"/>
                </a:lnTo>
                <a:lnTo>
                  <a:pt x="24384" y="56387"/>
                </a:lnTo>
                <a:lnTo>
                  <a:pt x="27431" y="51815"/>
                </a:lnTo>
                <a:lnTo>
                  <a:pt x="32003" y="50291"/>
                </a:lnTo>
                <a:lnTo>
                  <a:pt x="47243" y="42672"/>
                </a:lnTo>
                <a:lnTo>
                  <a:pt x="57912" y="38100"/>
                </a:lnTo>
                <a:lnTo>
                  <a:pt x="74295" y="38100"/>
                </a:lnTo>
                <a:lnTo>
                  <a:pt x="76200" y="30480"/>
                </a:lnTo>
                <a:lnTo>
                  <a:pt x="77724" y="21336"/>
                </a:lnTo>
                <a:lnTo>
                  <a:pt x="77724" y="13715"/>
                </a:lnTo>
                <a:lnTo>
                  <a:pt x="76200" y="9144"/>
                </a:lnTo>
                <a:lnTo>
                  <a:pt x="74675" y="6096"/>
                </a:lnTo>
                <a:close/>
              </a:path>
              <a:path w="82550" h="93345">
                <a:moveTo>
                  <a:pt x="67056" y="79248"/>
                </a:moveTo>
                <a:lnTo>
                  <a:pt x="48768" y="79248"/>
                </a:lnTo>
                <a:lnTo>
                  <a:pt x="48768" y="86868"/>
                </a:lnTo>
                <a:lnTo>
                  <a:pt x="50291" y="89915"/>
                </a:lnTo>
                <a:lnTo>
                  <a:pt x="53340" y="92963"/>
                </a:lnTo>
                <a:lnTo>
                  <a:pt x="56387" y="92963"/>
                </a:lnTo>
                <a:lnTo>
                  <a:pt x="62126" y="92106"/>
                </a:lnTo>
                <a:lnTo>
                  <a:pt x="68008" y="89534"/>
                </a:lnTo>
                <a:lnTo>
                  <a:pt x="74175" y="85248"/>
                </a:lnTo>
                <a:lnTo>
                  <a:pt x="79096" y="80772"/>
                </a:lnTo>
                <a:lnTo>
                  <a:pt x="67056" y="80772"/>
                </a:lnTo>
                <a:lnTo>
                  <a:pt x="67056" y="79248"/>
                </a:lnTo>
                <a:close/>
              </a:path>
              <a:path w="82550" h="93345">
                <a:moveTo>
                  <a:pt x="74295" y="38100"/>
                </a:moveTo>
                <a:lnTo>
                  <a:pt x="57912" y="38100"/>
                </a:lnTo>
                <a:lnTo>
                  <a:pt x="50291" y="71627"/>
                </a:lnTo>
                <a:lnTo>
                  <a:pt x="41147" y="79248"/>
                </a:lnTo>
                <a:lnTo>
                  <a:pt x="35052" y="82296"/>
                </a:lnTo>
                <a:lnTo>
                  <a:pt x="44196" y="82296"/>
                </a:lnTo>
                <a:lnTo>
                  <a:pt x="48768" y="79248"/>
                </a:lnTo>
                <a:lnTo>
                  <a:pt x="67056" y="79248"/>
                </a:lnTo>
                <a:lnTo>
                  <a:pt x="67056" y="68580"/>
                </a:lnTo>
                <a:lnTo>
                  <a:pt x="68580" y="60960"/>
                </a:lnTo>
                <a:lnTo>
                  <a:pt x="74295" y="38100"/>
                </a:lnTo>
                <a:close/>
              </a:path>
              <a:path w="82550" h="93345">
                <a:moveTo>
                  <a:pt x="82296" y="73151"/>
                </a:moveTo>
                <a:lnTo>
                  <a:pt x="77724" y="76200"/>
                </a:lnTo>
                <a:lnTo>
                  <a:pt x="73152" y="80772"/>
                </a:lnTo>
                <a:lnTo>
                  <a:pt x="79096" y="80772"/>
                </a:lnTo>
                <a:lnTo>
                  <a:pt x="80772" y="79248"/>
                </a:lnTo>
                <a:lnTo>
                  <a:pt x="82296" y="73151"/>
                </a:lnTo>
                <a:close/>
              </a:path>
              <a:path w="82550" h="93345">
                <a:moveTo>
                  <a:pt x="60959" y="0"/>
                </a:moveTo>
                <a:lnTo>
                  <a:pt x="51815" y="0"/>
                </a:lnTo>
                <a:lnTo>
                  <a:pt x="45005" y="547"/>
                </a:lnTo>
                <a:lnTo>
                  <a:pt x="38481" y="2095"/>
                </a:lnTo>
                <a:lnTo>
                  <a:pt x="32527" y="4500"/>
                </a:lnTo>
                <a:lnTo>
                  <a:pt x="27431" y="7620"/>
                </a:lnTo>
                <a:lnTo>
                  <a:pt x="19812" y="12191"/>
                </a:lnTo>
                <a:lnTo>
                  <a:pt x="16764" y="16763"/>
                </a:lnTo>
                <a:lnTo>
                  <a:pt x="15240" y="22860"/>
                </a:lnTo>
                <a:lnTo>
                  <a:pt x="15240" y="27432"/>
                </a:lnTo>
                <a:lnTo>
                  <a:pt x="16764" y="28956"/>
                </a:lnTo>
                <a:lnTo>
                  <a:pt x="16764" y="30480"/>
                </a:lnTo>
                <a:lnTo>
                  <a:pt x="19812" y="32003"/>
                </a:lnTo>
                <a:lnTo>
                  <a:pt x="24384" y="32003"/>
                </a:lnTo>
                <a:lnTo>
                  <a:pt x="27431" y="28956"/>
                </a:lnTo>
                <a:lnTo>
                  <a:pt x="30480" y="27432"/>
                </a:lnTo>
                <a:lnTo>
                  <a:pt x="30480" y="25908"/>
                </a:lnTo>
                <a:lnTo>
                  <a:pt x="32003" y="22860"/>
                </a:lnTo>
                <a:lnTo>
                  <a:pt x="32003" y="16763"/>
                </a:lnTo>
                <a:lnTo>
                  <a:pt x="33528" y="13715"/>
                </a:lnTo>
                <a:lnTo>
                  <a:pt x="38100" y="9144"/>
                </a:lnTo>
                <a:lnTo>
                  <a:pt x="44196" y="6096"/>
                </a:lnTo>
                <a:lnTo>
                  <a:pt x="74675" y="6096"/>
                </a:lnTo>
                <a:lnTo>
                  <a:pt x="71628" y="4572"/>
                </a:lnTo>
                <a:lnTo>
                  <a:pt x="67056" y="1524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238755" y="537514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3" y="48767"/>
                </a:moveTo>
                <a:lnTo>
                  <a:pt x="0" y="48767"/>
                </a:lnTo>
                <a:lnTo>
                  <a:pt x="0" y="51815"/>
                </a:lnTo>
                <a:lnTo>
                  <a:pt x="24383" y="51815"/>
                </a:lnTo>
                <a:lnTo>
                  <a:pt x="24383" y="48767"/>
                </a:lnTo>
                <a:close/>
              </a:path>
              <a:path w="53339" h="52070">
                <a:moveTo>
                  <a:pt x="53339" y="48767"/>
                </a:moveTo>
                <a:lnTo>
                  <a:pt x="28956" y="48767"/>
                </a:lnTo>
                <a:lnTo>
                  <a:pt x="28956" y="51815"/>
                </a:lnTo>
                <a:lnTo>
                  <a:pt x="53339" y="51815"/>
                </a:lnTo>
                <a:lnTo>
                  <a:pt x="53339" y="48767"/>
                </a:lnTo>
                <a:close/>
              </a:path>
              <a:path w="53339" h="52070">
                <a:moveTo>
                  <a:pt x="27431" y="0"/>
                </a:moveTo>
                <a:lnTo>
                  <a:pt x="24383" y="0"/>
                </a:lnTo>
                <a:lnTo>
                  <a:pt x="7619" y="6095"/>
                </a:lnTo>
                <a:lnTo>
                  <a:pt x="9143" y="7619"/>
                </a:lnTo>
                <a:lnTo>
                  <a:pt x="13716" y="7619"/>
                </a:lnTo>
                <a:lnTo>
                  <a:pt x="15239" y="9143"/>
                </a:lnTo>
                <a:lnTo>
                  <a:pt x="15239" y="15239"/>
                </a:lnTo>
                <a:lnTo>
                  <a:pt x="9143" y="39624"/>
                </a:lnTo>
                <a:lnTo>
                  <a:pt x="9143" y="44195"/>
                </a:lnTo>
                <a:lnTo>
                  <a:pt x="6095" y="47243"/>
                </a:lnTo>
                <a:lnTo>
                  <a:pt x="6095" y="48767"/>
                </a:lnTo>
                <a:lnTo>
                  <a:pt x="18287" y="48767"/>
                </a:lnTo>
                <a:lnTo>
                  <a:pt x="18287" y="45719"/>
                </a:lnTo>
                <a:lnTo>
                  <a:pt x="16763" y="45719"/>
                </a:lnTo>
                <a:lnTo>
                  <a:pt x="18287" y="44195"/>
                </a:lnTo>
                <a:lnTo>
                  <a:pt x="18287" y="39624"/>
                </a:lnTo>
                <a:lnTo>
                  <a:pt x="24383" y="13715"/>
                </a:lnTo>
                <a:lnTo>
                  <a:pt x="27431" y="10667"/>
                </a:lnTo>
                <a:lnTo>
                  <a:pt x="24383" y="10667"/>
                </a:lnTo>
                <a:lnTo>
                  <a:pt x="27431" y="0"/>
                </a:lnTo>
                <a:close/>
              </a:path>
              <a:path w="53339" h="52070">
                <a:moveTo>
                  <a:pt x="53339" y="7619"/>
                </a:moveTo>
                <a:lnTo>
                  <a:pt x="42671" y="7619"/>
                </a:lnTo>
                <a:lnTo>
                  <a:pt x="44195" y="10667"/>
                </a:lnTo>
                <a:lnTo>
                  <a:pt x="44195" y="15239"/>
                </a:lnTo>
                <a:lnTo>
                  <a:pt x="42671" y="19812"/>
                </a:lnTo>
                <a:lnTo>
                  <a:pt x="39624" y="39624"/>
                </a:lnTo>
                <a:lnTo>
                  <a:pt x="38100" y="42671"/>
                </a:lnTo>
                <a:lnTo>
                  <a:pt x="38100" y="45719"/>
                </a:lnTo>
                <a:lnTo>
                  <a:pt x="35051" y="48767"/>
                </a:lnTo>
                <a:lnTo>
                  <a:pt x="47243" y="48767"/>
                </a:lnTo>
                <a:lnTo>
                  <a:pt x="47243" y="39624"/>
                </a:lnTo>
                <a:lnTo>
                  <a:pt x="51816" y="18287"/>
                </a:lnTo>
                <a:lnTo>
                  <a:pt x="53339" y="15239"/>
                </a:lnTo>
                <a:lnTo>
                  <a:pt x="53339" y="7619"/>
                </a:lnTo>
                <a:close/>
              </a:path>
              <a:path w="53339" h="52070">
                <a:moveTo>
                  <a:pt x="45719" y="0"/>
                </a:moveTo>
                <a:lnTo>
                  <a:pt x="38100" y="0"/>
                </a:lnTo>
                <a:lnTo>
                  <a:pt x="32004" y="3047"/>
                </a:lnTo>
                <a:lnTo>
                  <a:pt x="24383" y="10667"/>
                </a:lnTo>
                <a:lnTo>
                  <a:pt x="27431" y="10667"/>
                </a:lnTo>
                <a:lnTo>
                  <a:pt x="28956" y="9143"/>
                </a:lnTo>
                <a:lnTo>
                  <a:pt x="33527" y="7619"/>
                </a:lnTo>
                <a:lnTo>
                  <a:pt x="53339" y="7619"/>
                </a:lnTo>
                <a:lnTo>
                  <a:pt x="53339" y="6095"/>
                </a:lnTo>
                <a:lnTo>
                  <a:pt x="51816" y="3047"/>
                </a:lnTo>
                <a:lnTo>
                  <a:pt x="50292" y="3047"/>
                </a:lnTo>
                <a:lnTo>
                  <a:pt x="48768" y="152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240536" y="5664708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5907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3" y="50292"/>
                </a:lnTo>
                <a:lnTo>
                  <a:pt x="25907" y="48768"/>
                </a:lnTo>
                <a:close/>
              </a:path>
              <a:path w="55244" h="50800">
                <a:moveTo>
                  <a:pt x="54863" y="48768"/>
                </a:moveTo>
                <a:lnTo>
                  <a:pt x="28955" y="48768"/>
                </a:lnTo>
                <a:lnTo>
                  <a:pt x="28955" y="50292"/>
                </a:lnTo>
                <a:lnTo>
                  <a:pt x="53339" y="50292"/>
                </a:lnTo>
                <a:lnTo>
                  <a:pt x="54863" y="48768"/>
                </a:lnTo>
                <a:close/>
              </a:path>
              <a:path w="55244" h="5080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5239" y="7620"/>
                </a:lnTo>
                <a:lnTo>
                  <a:pt x="15239" y="15240"/>
                </a:lnTo>
                <a:lnTo>
                  <a:pt x="13715" y="21336"/>
                </a:lnTo>
                <a:lnTo>
                  <a:pt x="10667" y="39624"/>
                </a:lnTo>
                <a:lnTo>
                  <a:pt x="7619" y="45720"/>
                </a:lnTo>
                <a:lnTo>
                  <a:pt x="7619" y="47244"/>
                </a:lnTo>
                <a:lnTo>
                  <a:pt x="6095" y="48768"/>
                </a:lnTo>
                <a:lnTo>
                  <a:pt x="19811" y="48768"/>
                </a:lnTo>
                <a:lnTo>
                  <a:pt x="19811" y="47244"/>
                </a:lnTo>
                <a:lnTo>
                  <a:pt x="18287" y="47244"/>
                </a:lnTo>
                <a:lnTo>
                  <a:pt x="18287" y="42672"/>
                </a:lnTo>
                <a:lnTo>
                  <a:pt x="19811" y="39624"/>
                </a:lnTo>
                <a:lnTo>
                  <a:pt x="24383" y="13716"/>
                </a:lnTo>
                <a:lnTo>
                  <a:pt x="28447" y="10668"/>
                </a:lnTo>
                <a:lnTo>
                  <a:pt x="25907" y="10668"/>
                </a:lnTo>
                <a:lnTo>
                  <a:pt x="27431" y="0"/>
                </a:lnTo>
                <a:close/>
              </a:path>
              <a:path w="55244" h="50800">
                <a:moveTo>
                  <a:pt x="53339" y="6096"/>
                </a:moveTo>
                <a:lnTo>
                  <a:pt x="41147" y="6096"/>
                </a:lnTo>
                <a:lnTo>
                  <a:pt x="44195" y="7620"/>
                </a:lnTo>
                <a:lnTo>
                  <a:pt x="44195" y="19812"/>
                </a:lnTo>
                <a:lnTo>
                  <a:pt x="39623" y="39624"/>
                </a:lnTo>
                <a:lnTo>
                  <a:pt x="39623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5051" y="48768"/>
                </a:lnTo>
                <a:lnTo>
                  <a:pt x="48767" y="48768"/>
                </a:lnTo>
                <a:lnTo>
                  <a:pt x="48767" y="47244"/>
                </a:lnTo>
                <a:lnTo>
                  <a:pt x="47243" y="45720"/>
                </a:lnTo>
                <a:lnTo>
                  <a:pt x="47243" y="42672"/>
                </a:lnTo>
                <a:lnTo>
                  <a:pt x="48767" y="39624"/>
                </a:lnTo>
                <a:lnTo>
                  <a:pt x="53339" y="18287"/>
                </a:lnTo>
                <a:lnTo>
                  <a:pt x="53339" y="13716"/>
                </a:lnTo>
                <a:lnTo>
                  <a:pt x="54863" y="10668"/>
                </a:lnTo>
                <a:lnTo>
                  <a:pt x="53339" y="9144"/>
                </a:lnTo>
                <a:lnTo>
                  <a:pt x="53339" y="6096"/>
                </a:lnTo>
                <a:close/>
              </a:path>
              <a:path w="55244" h="50800">
                <a:moveTo>
                  <a:pt x="48767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5907" y="10668"/>
                </a:lnTo>
                <a:lnTo>
                  <a:pt x="28447" y="10668"/>
                </a:lnTo>
                <a:lnTo>
                  <a:pt x="30479" y="9144"/>
                </a:lnTo>
                <a:lnTo>
                  <a:pt x="35051" y="6096"/>
                </a:lnTo>
                <a:lnTo>
                  <a:pt x="53339" y="6096"/>
                </a:lnTo>
                <a:lnTo>
                  <a:pt x="51815" y="3048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923032" y="5533644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6" y="129539"/>
                </a:moveTo>
                <a:lnTo>
                  <a:pt x="3048" y="129539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9539"/>
                </a:lnTo>
                <a:close/>
              </a:path>
              <a:path w="52069" h="132714">
                <a:moveTo>
                  <a:pt x="41148" y="128016"/>
                </a:moveTo>
                <a:lnTo>
                  <a:pt x="12192" y="128016"/>
                </a:lnTo>
                <a:lnTo>
                  <a:pt x="9143" y="129539"/>
                </a:lnTo>
                <a:lnTo>
                  <a:pt x="45719" y="129539"/>
                </a:lnTo>
                <a:lnTo>
                  <a:pt x="41148" y="128016"/>
                </a:lnTo>
                <a:close/>
              </a:path>
              <a:path w="52069" h="132714">
                <a:moveTo>
                  <a:pt x="35051" y="15239"/>
                </a:moveTo>
                <a:lnTo>
                  <a:pt x="15240" y="15239"/>
                </a:lnTo>
                <a:lnTo>
                  <a:pt x="15240" y="16763"/>
                </a:lnTo>
                <a:lnTo>
                  <a:pt x="16763" y="16763"/>
                </a:lnTo>
                <a:lnTo>
                  <a:pt x="18287" y="18287"/>
                </a:lnTo>
                <a:lnTo>
                  <a:pt x="18287" y="22860"/>
                </a:lnTo>
                <a:lnTo>
                  <a:pt x="19812" y="28956"/>
                </a:lnTo>
                <a:lnTo>
                  <a:pt x="19812" y="117348"/>
                </a:lnTo>
                <a:lnTo>
                  <a:pt x="18287" y="121920"/>
                </a:lnTo>
                <a:lnTo>
                  <a:pt x="18287" y="123444"/>
                </a:lnTo>
                <a:lnTo>
                  <a:pt x="16763" y="124968"/>
                </a:lnTo>
                <a:lnTo>
                  <a:pt x="16763" y="126492"/>
                </a:lnTo>
                <a:lnTo>
                  <a:pt x="13716" y="128016"/>
                </a:lnTo>
                <a:lnTo>
                  <a:pt x="39624" y="128016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2069" h="132714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671572" y="5529072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60">
                <a:moveTo>
                  <a:pt x="45719" y="134111"/>
                </a:moveTo>
                <a:lnTo>
                  <a:pt x="1523" y="134111"/>
                </a:lnTo>
                <a:lnTo>
                  <a:pt x="1523" y="137159"/>
                </a:lnTo>
                <a:lnTo>
                  <a:pt x="45719" y="137159"/>
                </a:lnTo>
                <a:lnTo>
                  <a:pt x="45719" y="134111"/>
                </a:lnTo>
                <a:close/>
              </a:path>
              <a:path w="45719" h="137160">
                <a:moveTo>
                  <a:pt x="30479" y="12191"/>
                </a:moveTo>
                <a:lnTo>
                  <a:pt x="10667" y="12191"/>
                </a:lnTo>
                <a:lnTo>
                  <a:pt x="10667" y="13715"/>
                </a:lnTo>
                <a:lnTo>
                  <a:pt x="12191" y="13715"/>
                </a:lnTo>
                <a:lnTo>
                  <a:pt x="13715" y="15239"/>
                </a:lnTo>
                <a:lnTo>
                  <a:pt x="13715" y="18287"/>
                </a:lnTo>
                <a:lnTo>
                  <a:pt x="15239" y="21335"/>
                </a:lnTo>
                <a:lnTo>
                  <a:pt x="15239" y="126491"/>
                </a:lnTo>
                <a:lnTo>
                  <a:pt x="13715" y="128015"/>
                </a:lnTo>
                <a:lnTo>
                  <a:pt x="12191" y="131063"/>
                </a:lnTo>
                <a:lnTo>
                  <a:pt x="9143" y="134111"/>
                </a:lnTo>
                <a:lnTo>
                  <a:pt x="41147" y="134111"/>
                </a:lnTo>
                <a:lnTo>
                  <a:pt x="38100" y="132587"/>
                </a:lnTo>
                <a:lnTo>
                  <a:pt x="36575" y="132587"/>
                </a:lnTo>
                <a:lnTo>
                  <a:pt x="32003" y="128015"/>
                </a:lnTo>
                <a:lnTo>
                  <a:pt x="32003" y="126491"/>
                </a:lnTo>
                <a:lnTo>
                  <a:pt x="30479" y="123443"/>
                </a:lnTo>
                <a:lnTo>
                  <a:pt x="30479" y="12191"/>
                </a:lnTo>
                <a:close/>
              </a:path>
              <a:path w="45719" h="137160">
                <a:moveTo>
                  <a:pt x="30479" y="0"/>
                </a:moveTo>
                <a:lnTo>
                  <a:pt x="27431" y="0"/>
                </a:lnTo>
                <a:lnTo>
                  <a:pt x="0" y="10667"/>
                </a:lnTo>
                <a:lnTo>
                  <a:pt x="1523" y="13715"/>
                </a:lnTo>
                <a:lnTo>
                  <a:pt x="4571" y="13715"/>
                </a:lnTo>
                <a:lnTo>
                  <a:pt x="6095" y="12191"/>
                </a:lnTo>
                <a:lnTo>
                  <a:pt x="30479" y="12191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21864" y="5574792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45719" y="88391"/>
                </a:moveTo>
                <a:lnTo>
                  <a:pt x="1524" y="88391"/>
                </a:lnTo>
                <a:lnTo>
                  <a:pt x="1524" y="91439"/>
                </a:lnTo>
                <a:lnTo>
                  <a:pt x="45719" y="91439"/>
                </a:lnTo>
                <a:lnTo>
                  <a:pt x="45719" y="88391"/>
                </a:lnTo>
                <a:close/>
              </a:path>
              <a:path w="97789" h="91439">
                <a:moveTo>
                  <a:pt x="97536" y="88391"/>
                </a:moveTo>
                <a:lnTo>
                  <a:pt x="53340" y="88391"/>
                </a:lnTo>
                <a:lnTo>
                  <a:pt x="53340" y="91439"/>
                </a:lnTo>
                <a:lnTo>
                  <a:pt x="97536" y="91439"/>
                </a:lnTo>
                <a:lnTo>
                  <a:pt x="97536" y="88391"/>
                </a:lnTo>
                <a:close/>
              </a:path>
              <a:path w="97789" h="91439">
                <a:moveTo>
                  <a:pt x="30480" y="13715"/>
                </a:moveTo>
                <a:lnTo>
                  <a:pt x="10668" y="13715"/>
                </a:lnTo>
                <a:lnTo>
                  <a:pt x="12192" y="15239"/>
                </a:lnTo>
                <a:lnTo>
                  <a:pt x="13716" y="15239"/>
                </a:lnTo>
                <a:lnTo>
                  <a:pt x="13716" y="19812"/>
                </a:lnTo>
                <a:lnTo>
                  <a:pt x="15240" y="21336"/>
                </a:lnTo>
                <a:lnTo>
                  <a:pt x="15240" y="77724"/>
                </a:lnTo>
                <a:lnTo>
                  <a:pt x="13716" y="82296"/>
                </a:lnTo>
                <a:lnTo>
                  <a:pt x="12192" y="85344"/>
                </a:lnTo>
                <a:lnTo>
                  <a:pt x="10668" y="86868"/>
                </a:lnTo>
                <a:lnTo>
                  <a:pt x="7619" y="88391"/>
                </a:lnTo>
                <a:lnTo>
                  <a:pt x="38100" y="88391"/>
                </a:lnTo>
                <a:lnTo>
                  <a:pt x="35052" y="86868"/>
                </a:lnTo>
                <a:lnTo>
                  <a:pt x="33528" y="85344"/>
                </a:lnTo>
                <a:lnTo>
                  <a:pt x="33528" y="83820"/>
                </a:lnTo>
                <a:lnTo>
                  <a:pt x="32004" y="82296"/>
                </a:lnTo>
                <a:lnTo>
                  <a:pt x="32004" y="80772"/>
                </a:lnTo>
                <a:lnTo>
                  <a:pt x="30480" y="77724"/>
                </a:lnTo>
                <a:lnTo>
                  <a:pt x="30480" y="24384"/>
                </a:lnTo>
                <a:lnTo>
                  <a:pt x="35583" y="19812"/>
                </a:lnTo>
                <a:lnTo>
                  <a:pt x="30480" y="19812"/>
                </a:lnTo>
                <a:lnTo>
                  <a:pt x="30480" y="13715"/>
                </a:lnTo>
                <a:close/>
              </a:path>
              <a:path w="97789" h="91439">
                <a:moveTo>
                  <a:pt x="89916" y="86868"/>
                </a:moveTo>
                <a:lnTo>
                  <a:pt x="62484" y="86868"/>
                </a:lnTo>
                <a:lnTo>
                  <a:pt x="59436" y="88391"/>
                </a:lnTo>
                <a:lnTo>
                  <a:pt x="92963" y="88391"/>
                </a:lnTo>
                <a:lnTo>
                  <a:pt x="89916" y="86868"/>
                </a:lnTo>
                <a:close/>
              </a:path>
              <a:path w="97789" h="91439">
                <a:moveTo>
                  <a:pt x="79629" y="12191"/>
                </a:moveTo>
                <a:lnTo>
                  <a:pt x="59436" y="12191"/>
                </a:lnTo>
                <a:lnTo>
                  <a:pt x="62484" y="13715"/>
                </a:lnTo>
                <a:lnTo>
                  <a:pt x="64008" y="18287"/>
                </a:lnTo>
                <a:lnTo>
                  <a:pt x="67056" y="21336"/>
                </a:lnTo>
                <a:lnTo>
                  <a:pt x="67056" y="83820"/>
                </a:lnTo>
                <a:lnTo>
                  <a:pt x="64008" y="86868"/>
                </a:lnTo>
                <a:lnTo>
                  <a:pt x="88392" y="86868"/>
                </a:lnTo>
                <a:lnTo>
                  <a:pt x="85343" y="83820"/>
                </a:lnTo>
                <a:lnTo>
                  <a:pt x="85343" y="82296"/>
                </a:lnTo>
                <a:lnTo>
                  <a:pt x="83819" y="80772"/>
                </a:lnTo>
                <a:lnTo>
                  <a:pt x="83819" y="25908"/>
                </a:lnTo>
                <a:lnTo>
                  <a:pt x="82296" y="19812"/>
                </a:lnTo>
                <a:lnTo>
                  <a:pt x="80772" y="16763"/>
                </a:lnTo>
                <a:lnTo>
                  <a:pt x="79629" y="12191"/>
                </a:lnTo>
                <a:close/>
              </a:path>
              <a:path w="97789" h="91439">
                <a:moveTo>
                  <a:pt x="65531" y="0"/>
                </a:moveTo>
                <a:lnTo>
                  <a:pt x="60960" y="0"/>
                </a:lnTo>
                <a:lnTo>
                  <a:pt x="53840" y="1381"/>
                </a:lnTo>
                <a:lnTo>
                  <a:pt x="46291" y="5334"/>
                </a:lnTo>
                <a:lnTo>
                  <a:pt x="38457" y="11572"/>
                </a:lnTo>
                <a:lnTo>
                  <a:pt x="30480" y="19812"/>
                </a:lnTo>
                <a:lnTo>
                  <a:pt x="35583" y="19812"/>
                </a:lnTo>
                <a:lnTo>
                  <a:pt x="36194" y="19264"/>
                </a:lnTo>
                <a:lnTo>
                  <a:pt x="41909" y="15430"/>
                </a:lnTo>
                <a:lnTo>
                  <a:pt x="47625" y="13025"/>
                </a:lnTo>
                <a:lnTo>
                  <a:pt x="53340" y="12191"/>
                </a:lnTo>
                <a:lnTo>
                  <a:pt x="79629" y="12191"/>
                </a:lnTo>
                <a:lnTo>
                  <a:pt x="79248" y="10668"/>
                </a:lnTo>
                <a:lnTo>
                  <a:pt x="76200" y="6096"/>
                </a:lnTo>
                <a:lnTo>
                  <a:pt x="73152" y="4572"/>
                </a:lnTo>
                <a:lnTo>
                  <a:pt x="70104" y="1524"/>
                </a:lnTo>
                <a:lnTo>
                  <a:pt x="65531" y="0"/>
                </a:lnTo>
                <a:close/>
              </a:path>
              <a:path w="97789" h="91439">
                <a:moveTo>
                  <a:pt x="30480" y="0"/>
                </a:moveTo>
                <a:lnTo>
                  <a:pt x="27431" y="0"/>
                </a:lnTo>
                <a:lnTo>
                  <a:pt x="0" y="12191"/>
                </a:lnTo>
                <a:lnTo>
                  <a:pt x="1524" y="15239"/>
                </a:lnTo>
                <a:lnTo>
                  <a:pt x="4572" y="13715"/>
                </a:lnTo>
                <a:lnTo>
                  <a:pt x="30480" y="13715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618232" y="564794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763" y="0"/>
                </a:moveTo>
                <a:lnTo>
                  <a:pt x="6095" y="0"/>
                </a:lnTo>
                <a:lnTo>
                  <a:pt x="1524" y="4572"/>
                </a:lnTo>
                <a:lnTo>
                  <a:pt x="0" y="7620"/>
                </a:lnTo>
                <a:lnTo>
                  <a:pt x="0" y="13716"/>
                </a:lnTo>
                <a:lnTo>
                  <a:pt x="1524" y="15239"/>
                </a:lnTo>
                <a:lnTo>
                  <a:pt x="3048" y="18287"/>
                </a:lnTo>
                <a:lnTo>
                  <a:pt x="9143" y="21336"/>
                </a:lnTo>
                <a:lnTo>
                  <a:pt x="13716" y="21336"/>
                </a:lnTo>
                <a:lnTo>
                  <a:pt x="16763" y="19812"/>
                </a:lnTo>
                <a:lnTo>
                  <a:pt x="21336" y="15239"/>
                </a:lnTo>
                <a:lnTo>
                  <a:pt x="21336" y="4572"/>
                </a:lnTo>
                <a:lnTo>
                  <a:pt x="18287" y="3048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769364" y="5533644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6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1816" y="132587"/>
                </a:lnTo>
                <a:lnTo>
                  <a:pt x="51816" y="129539"/>
                </a:lnTo>
                <a:close/>
              </a:path>
              <a:path w="52069" h="132714">
                <a:moveTo>
                  <a:pt x="41148" y="128016"/>
                </a:moveTo>
                <a:lnTo>
                  <a:pt x="12192" y="128016"/>
                </a:lnTo>
                <a:lnTo>
                  <a:pt x="7619" y="129539"/>
                </a:lnTo>
                <a:lnTo>
                  <a:pt x="45719" y="129539"/>
                </a:lnTo>
                <a:lnTo>
                  <a:pt x="41148" y="128016"/>
                </a:lnTo>
                <a:close/>
              </a:path>
              <a:path w="52069" h="132714">
                <a:moveTo>
                  <a:pt x="35052" y="15239"/>
                </a:moveTo>
                <a:lnTo>
                  <a:pt x="13716" y="15239"/>
                </a:lnTo>
                <a:lnTo>
                  <a:pt x="15240" y="16763"/>
                </a:lnTo>
                <a:lnTo>
                  <a:pt x="16763" y="16763"/>
                </a:lnTo>
                <a:lnTo>
                  <a:pt x="18287" y="18287"/>
                </a:lnTo>
                <a:lnTo>
                  <a:pt x="18287" y="123444"/>
                </a:lnTo>
                <a:lnTo>
                  <a:pt x="13716" y="128016"/>
                </a:lnTo>
                <a:lnTo>
                  <a:pt x="39624" y="128016"/>
                </a:lnTo>
                <a:lnTo>
                  <a:pt x="35052" y="123444"/>
                </a:lnTo>
                <a:lnTo>
                  <a:pt x="35052" y="15239"/>
                </a:lnTo>
                <a:close/>
              </a:path>
              <a:path w="52069" h="132714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517903" y="5529072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60">
                <a:moveTo>
                  <a:pt x="45720" y="134111"/>
                </a:moveTo>
                <a:lnTo>
                  <a:pt x="1524" y="134111"/>
                </a:lnTo>
                <a:lnTo>
                  <a:pt x="1524" y="137159"/>
                </a:lnTo>
                <a:lnTo>
                  <a:pt x="45720" y="137159"/>
                </a:lnTo>
                <a:lnTo>
                  <a:pt x="45720" y="134111"/>
                </a:lnTo>
                <a:close/>
              </a:path>
              <a:path w="45719" h="137160">
                <a:moveTo>
                  <a:pt x="30480" y="12191"/>
                </a:moveTo>
                <a:lnTo>
                  <a:pt x="9143" y="12191"/>
                </a:lnTo>
                <a:lnTo>
                  <a:pt x="10668" y="13715"/>
                </a:lnTo>
                <a:lnTo>
                  <a:pt x="12192" y="13715"/>
                </a:lnTo>
                <a:lnTo>
                  <a:pt x="12192" y="15239"/>
                </a:lnTo>
                <a:lnTo>
                  <a:pt x="13715" y="16763"/>
                </a:lnTo>
                <a:lnTo>
                  <a:pt x="13715" y="18287"/>
                </a:lnTo>
                <a:lnTo>
                  <a:pt x="15240" y="21335"/>
                </a:lnTo>
                <a:lnTo>
                  <a:pt x="15240" y="123443"/>
                </a:lnTo>
                <a:lnTo>
                  <a:pt x="13715" y="126491"/>
                </a:lnTo>
                <a:lnTo>
                  <a:pt x="13715" y="128015"/>
                </a:lnTo>
                <a:lnTo>
                  <a:pt x="12192" y="131063"/>
                </a:lnTo>
                <a:lnTo>
                  <a:pt x="9143" y="134111"/>
                </a:lnTo>
                <a:lnTo>
                  <a:pt x="41148" y="134111"/>
                </a:lnTo>
                <a:lnTo>
                  <a:pt x="36576" y="132587"/>
                </a:lnTo>
                <a:lnTo>
                  <a:pt x="35052" y="132587"/>
                </a:lnTo>
                <a:lnTo>
                  <a:pt x="32004" y="129539"/>
                </a:lnTo>
                <a:lnTo>
                  <a:pt x="32004" y="128015"/>
                </a:lnTo>
                <a:lnTo>
                  <a:pt x="30480" y="126491"/>
                </a:lnTo>
                <a:lnTo>
                  <a:pt x="30480" y="12191"/>
                </a:lnTo>
                <a:close/>
              </a:path>
              <a:path w="45719" h="137160">
                <a:moveTo>
                  <a:pt x="30480" y="0"/>
                </a:moveTo>
                <a:lnTo>
                  <a:pt x="25908" y="0"/>
                </a:lnTo>
                <a:lnTo>
                  <a:pt x="0" y="10667"/>
                </a:lnTo>
                <a:lnTo>
                  <a:pt x="1524" y="13715"/>
                </a:lnTo>
                <a:lnTo>
                  <a:pt x="4571" y="13715"/>
                </a:lnTo>
                <a:lnTo>
                  <a:pt x="6096" y="12191"/>
                </a:lnTo>
                <a:lnTo>
                  <a:pt x="30480" y="12191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568196" y="5574792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39">
                <a:moveTo>
                  <a:pt x="45719" y="88391"/>
                </a:moveTo>
                <a:lnTo>
                  <a:pt x="1523" y="88391"/>
                </a:lnTo>
                <a:lnTo>
                  <a:pt x="1523" y="91439"/>
                </a:lnTo>
                <a:lnTo>
                  <a:pt x="45719" y="91439"/>
                </a:lnTo>
                <a:lnTo>
                  <a:pt x="45719" y="88391"/>
                </a:lnTo>
                <a:close/>
              </a:path>
              <a:path w="96519" h="91439">
                <a:moveTo>
                  <a:pt x="96011" y="88391"/>
                </a:moveTo>
                <a:lnTo>
                  <a:pt x="53340" y="88391"/>
                </a:lnTo>
                <a:lnTo>
                  <a:pt x="53340" y="91439"/>
                </a:lnTo>
                <a:lnTo>
                  <a:pt x="96011" y="91439"/>
                </a:lnTo>
                <a:lnTo>
                  <a:pt x="96011" y="88391"/>
                </a:lnTo>
                <a:close/>
              </a:path>
              <a:path w="96519" h="91439">
                <a:moveTo>
                  <a:pt x="30479" y="13715"/>
                </a:moveTo>
                <a:lnTo>
                  <a:pt x="10667" y="13715"/>
                </a:lnTo>
                <a:lnTo>
                  <a:pt x="13715" y="16763"/>
                </a:lnTo>
                <a:lnTo>
                  <a:pt x="13715" y="19812"/>
                </a:lnTo>
                <a:lnTo>
                  <a:pt x="15240" y="21336"/>
                </a:lnTo>
                <a:lnTo>
                  <a:pt x="15240" y="77724"/>
                </a:lnTo>
                <a:lnTo>
                  <a:pt x="13715" y="82296"/>
                </a:lnTo>
                <a:lnTo>
                  <a:pt x="12191" y="85344"/>
                </a:lnTo>
                <a:lnTo>
                  <a:pt x="10667" y="86868"/>
                </a:lnTo>
                <a:lnTo>
                  <a:pt x="7619" y="88391"/>
                </a:lnTo>
                <a:lnTo>
                  <a:pt x="36575" y="88391"/>
                </a:lnTo>
                <a:lnTo>
                  <a:pt x="32003" y="83820"/>
                </a:lnTo>
                <a:lnTo>
                  <a:pt x="32003" y="82296"/>
                </a:lnTo>
                <a:lnTo>
                  <a:pt x="30479" y="80772"/>
                </a:lnTo>
                <a:lnTo>
                  <a:pt x="30479" y="24384"/>
                </a:lnTo>
                <a:lnTo>
                  <a:pt x="35583" y="19812"/>
                </a:lnTo>
                <a:lnTo>
                  <a:pt x="30479" y="19812"/>
                </a:lnTo>
                <a:lnTo>
                  <a:pt x="30479" y="13715"/>
                </a:lnTo>
                <a:close/>
              </a:path>
              <a:path w="96519" h="91439">
                <a:moveTo>
                  <a:pt x="89915" y="86868"/>
                </a:moveTo>
                <a:lnTo>
                  <a:pt x="62484" y="86868"/>
                </a:lnTo>
                <a:lnTo>
                  <a:pt x="59435" y="88391"/>
                </a:lnTo>
                <a:lnTo>
                  <a:pt x="92964" y="88391"/>
                </a:lnTo>
                <a:lnTo>
                  <a:pt x="89915" y="86868"/>
                </a:lnTo>
                <a:close/>
              </a:path>
              <a:path w="96519" h="91439">
                <a:moveTo>
                  <a:pt x="79628" y="12191"/>
                </a:moveTo>
                <a:lnTo>
                  <a:pt x="57911" y="12191"/>
                </a:lnTo>
                <a:lnTo>
                  <a:pt x="62484" y="13715"/>
                </a:lnTo>
                <a:lnTo>
                  <a:pt x="64008" y="18287"/>
                </a:lnTo>
                <a:lnTo>
                  <a:pt x="65531" y="21336"/>
                </a:lnTo>
                <a:lnTo>
                  <a:pt x="67055" y="27432"/>
                </a:lnTo>
                <a:lnTo>
                  <a:pt x="67055" y="80772"/>
                </a:lnTo>
                <a:lnTo>
                  <a:pt x="65531" y="83820"/>
                </a:lnTo>
                <a:lnTo>
                  <a:pt x="65531" y="85344"/>
                </a:lnTo>
                <a:lnTo>
                  <a:pt x="64008" y="86868"/>
                </a:lnTo>
                <a:lnTo>
                  <a:pt x="88391" y="86868"/>
                </a:lnTo>
                <a:lnTo>
                  <a:pt x="83820" y="82296"/>
                </a:lnTo>
                <a:lnTo>
                  <a:pt x="83820" y="25908"/>
                </a:lnTo>
                <a:lnTo>
                  <a:pt x="82296" y="19812"/>
                </a:lnTo>
                <a:lnTo>
                  <a:pt x="80772" y="16763"/>
                </a:lnTo>
                <a:lnTo>
                  <a:pt x="79628" y="12191"/>
                </a:lnTo>
                <a:close/>
              </a:path>
              <a:path w="96519" h="91439">
                <a:moveTo>
                  <a:pt x="65531" y="0"/>
                </a:moveTo>
                <a:lnTo>
                  <a:pt x="60959" y="0"/>
                </a:lnTo>
                <a:lnTo>
                  <a:pt x="53197" y="1381"/>
                </a:lnTo>
                <a:lnTo>
                  <a:pt x="45719" y="5334"/>
                </a:lnTo>
                <a:lnTo>
                  <a:pt x="38242" y="11572"/>
                </a:lnTo>
                <a:lnTo>
                  <a:pt x="30479" y="19812"/>
                </a:lnTo>
                <a:lnTo>
                  <a:pt x="35583" y="19812"/>
                </a:lnTo>
                <a:lnTo>
                  <a:pt x="36194" y="19264"/>
                </a:lnTo>
                <a:lnTo>
                  <a:pt x="41909" y="15430"/>
                </a:lnTo>
                <a:lnTo>
                  <a:pt x="47625" y="13025"/>
                </a:lnTo>
                <a:lnTo>
                  <a:pt x="53340" y="12191"/>
                </a:lnTo>
                <a:lnTo>
                  <a:pt x="79628" y="12191"/>
                </a:lnTo>
                <a:lnTo>
                  <a:pt x="79247" y="10668"/>
                </a:lnTo>
                <a:lnTo>
                  <a:pt x="76199" y="6096"/>
                </a:lnTo>
                <a:lnTo>
                  <a:pt x="73152" y="4572"/>
                </a:lnTo>
                <a:lnTo>
                  <a:pt x="68579" y="1524"/>
                </a:lnTo>
                <a:lnTo>
                  <a:pt x="65531" y="0"/>
                </a:lnTo>
                <a:close/>
              </a:path>
              <a:path w="96519" h="91439">
                <a:moveTo>
                  <a:pt x="30479" y="0"/>
                </a:moveTo>
                <a:lnTo>
                  <a:pt x="25907" y="0"/>
                </a:lnTo>
                <a:lnTo>
                  <a:pt x="0" y="12191"/>
                </a:lnTo>
                <a:lnTo>
                  <a:pt x="1523" y="15239"/>
                </a:lnTo>
                <a:lnTo>
                  <a:pt x="4571" y="13715"/>
                </a:lnTo>
                <a:lnTo>
                  <a:pt x="30479" y="13715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60119" y="5529072"/>
            <a:ext cx="146304" cy="13715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946403" y="6451092"/>
            <a:ext cx="204215" cy="1447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165603" y="6518147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 h="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580132" y="6268212"/>
            <a:ext cx="1139952" cy="4541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927347" y="6018276"/>
            <a:ext cx="1711451" cy="7040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579620" y="6050280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9539"/>
                </a:moveTo>
                <a:lnTo>
                  <a:pt x="3047" y="129539"/>
                </a:lnTo>
                <a:lnTo>
                  <a:pt x="3047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70" h="132714">
                <a:moveTo>
                  <a:pt x="35051" y="15239"/>
                </a:moveTo>
                <a:lnTo>
                  <a:pt x="15239" y="15239"/>
                </a:lnTo>
                <a:lnTo>
                  <a:pt x="15239" y="16763"/>
                </a:lnTo>
                <a:lnTo>
                  <a:pt x="18287" y="19812"/>
                </a:lnTo>
                <a:lnTo>
                  <a:pt x="18287" y="24384"/>
                </a:lnTo>
                <a:lnTo>
                  <a:pt x="19812" y="30480"/>
                </a:lnTo>
                <a:lnTo>
                  <a:pt x="19812" y="117348"/>
                </a:lnTo>
                <a:lnTo>
                  <a:pt x="18287" y="121920"/>
                </a:lnTo>
                <a:lnTo>
                  <a:pt x="18287" y="124968"/>
                </a:lnTo>
                <a:lnTo>
                  <a:pt x="16763" y="126492"/>
                </a:ln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26819" y="6278880"/>
            <a:ext cx="746760" cy="47701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177795" y="6629400"/>
            <a:ext cx="96012" cy="899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186939" y="6355080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5344"/>
                </a:moveTo>
                <a:lnTo>
                  <a:pt x="1524" y="85344"/>
                </a:lnTo>
                <a:lnTo>
                  <a:pt x="0" y="88392"/>
                </a:lnTo>
                <a:lnTo>
                  <a:pt x="28956" y="88392"/>
                </a:lnTo>
                <a:lnTo>
                  <a:pt x="28956" y="85344"/>
                </a:lnTo>
                <a:close/>
              </a:path>
              <a:path w="102235" h="88900">
                <a:moveTo>
                  <a:pt x="94487" y="85344"/>
                </a:moveTo>
                <a:lnTo>
                  <a:pt x="51816" y="85344"/>
                </a:lnTo>
                <a:lnTo>
                  <a:pt x="51816" y="88392"/>
                </a:lnTo>
                <a:lnTo>
                  <a:pt x="92964" y="88392"/>
                </a:lnTo>
                <a:lnTo>
                  <a:pt x="94487" y="85344"/>
                </a:lnTo>
                <a:close/>
              </a:path>
              <a:path w="102235" h="88900">
                <a:moveTo>
                  <a:pt x="53340" y="4572"/>
                </a:moveTo>
                <a:lnTo>
                  <a:pt x="24384" y="4572"/>
                </a:lnTo>
                <a:lnTo>
                  <a:pt x="25908" y="6096"/>
                </a:lnTo>
                <a:lnTo>
                  <a:pt x="28956" y="7620"/>
                </a:lnTo>
                <a:lnTo>
                  <a:pt x="32004" y="12192"/>
                </a:lnTo>
                <a:lnTo>
                  <a:pt x="35052" y="19812"/>
                </a:lnTo>
                <a:lnTo>
                  <a:pt x="45720" y="44196"/>
                </a:lnTo>
                <a:lnTo>
                  <a:pt x="22860" y="68580"/>
                </a:lnTo>
                <a:lnTo>
                  <a:pt x="10668" y="80772"/>
                </a:lnTo>
                <a:lnTo>
                  <a:pt x="7620" y="82296"/>
                </a:lnTo>
                <a:lnTo>
                  <a:pt x="6096" y="83820"/>
                </a:lnTo>
                <a:lnTo>
                  <a:pt x="3048" y="85344"/>
                </a:lnTo>
                <a:lnTo>
                  <a:pt x="27432" y="85344"/>
                </a:lnTo>
                <a:lnTo>
                  <a:pt x="24384" y="83820"/>
                </a:lnTo>
                <a:lnTo>
                  <a:pt x="22860" y="83820"/>
                </a:lnTo>
                <a:lnTo>
                  <a:pt x="22860" y="82296"/>
                </a:lnTo>
                <a:lnTo>
                  <a:pt x="21336" y="80772"/>
                </a:lnTo>
                <a:lnTo>
                  <a:pt x="22860" y="79248"/>
                </a:lnTo>
                <a:lnTo>
                  <a:pt x="22860" y="77724"/>
                </a:lnTo>
                <a:lnTo>
                  <a:pt x="25908" y="74675"/>
                </a:lnTo>
                <a:lnTo>
                  <a:pt x="30480" y="68580"/>
                </a:lnTo>
                <a:lnTo>
                  <a:pt x="48768" y="50292"/>
                </a:lnTo>
                <a:lnTo>
                  <a:pt x="67491" y="50292"/>
                </a:lnTo>
                <a:lnTo>
                  <a:pt x="60960" y="36575"/>
                </a:lnTo>
                <a:lnTo>
                  <a:pt x="67665" y="30480"/>
                </a:lnTo>
                <a:lnTo>
                  <a:pt x="59436" y="30480"/>
                </a:lnTo>
                <a:lnTo>
                  <a:pt x="53340" y="18287"/>
                </a:lnTo>
                <a:lnTo>
                  <a:pt x="53340" y="16763"/>
                </a:lnTo>
                <a:lnTo>
                  <a:pt x="51816" y="15239"/>
                </a:lnTo>
                <a:lnTo>
                  <a:pt x="50292" y="12192"/>
                </a:lnTo>
                <a:lnTo>
                  <a:pt x="50292" y="7620"/>
                </a:lnTo>
                <a:lnTo>
                  <a:pt x="53340" y="4572"/>
                </a:lnTo>
                <a:close/>
              </a:path>
              <a:path w="102235" h="88900">
                <a:moveTo>
                  <a:pt x="67491" y="50292"/>
                </a:moveTo>
                <a:lnTo>
                  <a:pt x="48768" y="50292"/>
                </a:lnTo>
                <a:lnTo>
                  <a:pt x="62484" y="77724"/>
                </a:lnTo>
                <a:lnTo>
                  <a:pt x="62484" y="79248"/>
                </a:lnTo>
                <a:lnTo>
                  <a:pt x="60960" y="80772"/>
                </a:lnTo>
                <a:lnTo>
                  <a:pt x="60960" y="82296"/>
                </a:lnTo>
                <a:lnTo>
                  <a:pt x="57912" y="85344"/>
                </a:lnTo>
                <a:lnTo>
                  <a:pt x="89916" y="85344"/>
                </a:lnTo>
                <a:lnTo>
                  <a:pt x="86868" y="83820"/>
                </a:lnTo>
                <a:lnTo>
                  <a:pt x="83820" y="80772"/>
                </a:lnTo>
                <a:lnTo>
                  <a:pt x="80772" y="76200"/>
                </a:lnTo>
                <a:lnTo>
                  <a:pt x="76200" y="68580"/>
                </a:lnTo>
                <a:lnTo>
                  <a:pt x="67491" y="50292"/>
                </a:lnTo>
                <a:close/>
              </a:path>
              <a:path w="102235" h="88900">
                <a:moveTo>
                  <a:pt x="96012" y="4572"/>
                </a:moveTo>
                <a:lnTo>
                  <a:pt x="76200" y="4572"/>
                </a:lnTo>
                <a:lnTo>
                  <a:pt x="76200" y="6096"/>
                </a:lnTo>
                <a:lnTo>
                  <a:pt x="77724" y="6096"/>
                </a:lnTo>
                <a:lnTo>
                  <a:pt x="77724" y="10668"/>
                </a:lnTo>
                <a:lnTo>
                  <a:pt x="74676" y="13715"/>
                </a:lnTo>
                <a:lnTo>
                  <a:pt x="68580" y="21336"/>
                </a:lnTo>
                <a:lnTo>
                  <a:pt x="59436" y="30480"/>
                </a:lnTo>
                <a:lnTo>
                  <a:pt x="67665" y="30480"/>
                </a:lnTo>
                <a:lnTo>
                  <a:pt x="77724" y="21336"/>
                </a:lnTo>
                <a:lnTo>
                  <a:pt x="83820" y="13715"/>
                </a:lnTo>
                <a:lnTo>
                  <a:pt x="89916" y="9144"/>
                </a:lnTo>
                <a:lnTo>
                  <a:pt x="92964" y="6096"/>
                </a:lnTo>
                <a:lnTo>
                  <a:pt x="96012" y="4572"/>
                </a:lnTo>
                <a:close/>
              </a:path>
              <a:path w="102235" h="88900">
                <a:moveTo>
                  <a:pt x="59436" y="0"/>
                </a:moveTo>
                <a:lnTo>
                  <a:pt x="18287" y="0"/>
                </a:lnTo>
                <a:lnTo>
                  <a:pt x="16764" y="4572"/>
                </a:lnTo>
                <a:lnTo>
                  <a:pt x="59436" y="4572"/>
                </a:lnTo>
                <a:lnTo>
                  <a:pt x="59436" y="0"/>
                </a:lnTo>
                <a:close/>
              </a:path>
              <a:path w="102235" h="88900">
                <a:moveTo>
                  <a:pt x="102108" y="0"/>
                </a:moveTo>
                <a:lnTo>
                  <a:pt x="73152" y="0"/>
                </a:lnTo>
                <a:lnTo>
                  <a:pt x="71628" y="4572"/>
                </a:lnTo>
                <a:lnTo>
                  <a:pt x="102108" y="4572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774947" y="64983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774947" y="653491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427732" y="649833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427732" y="65349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367533" y="6405372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293620" y="6556247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77724" y="0"/>
                </a:moveTo>
                <a:lnTo>
                  <a:pt x="68580" y="0"/>
                </a:lnTo>
                <a:lnTo>
                  <a:pt x="68580" y="53339"/>
                </a:lnTo>
                <a:lnTo>
                  <a:pt x="68270" y="65293"/>
                </a:lnTo>
                <a:lnTo>
                  <a:pt x="62484" y="105155"/>
                </a:lnTo>
                <a:lnTo>
                  <a:pt x="48982" y="143303"/>
                </a:lnTo>
                <a:lnTo>
                  <a:pt x="24193" y="177736"/>
                </a:lnTo>
                <a:lnTo>
                  <a:pt x="0" y="198119"/>
                </a:lnTo>
                <a:lnTo>
                  <a:pt x="1524" y="199643"/>
                </a:lnTo>
                <a:lnTo>
                  <a:pt x="34909" y="177474"/>
                </a:lnTo>
                <a:lnTo>
                  <a:pt x="58769" y="142946"/>
                </a:lnTo>
                <a:lnTo>
                  <a:pt x="74509" y="95107"/>
                </a:lnTo>
                <a:lnTo>
                  <a:pt x="77691" y="53339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293620" y="6278880"/>
            <a:ext cx="78105" cy="200025"/>
          </a:xfrm>
          <a:custGeom>
            <a:avLst/>
            <a:gdLst/>
            <a:ahLst/>
            <a:cxnLst/>
            <a:rect l="l" t="t" r="r" b="b"/>
            <a:pathLst>
              <a:path w="78105" h="200025">
                <a:moveTo>
                  <a:pt x="1524" y="0"/>
                </a:moveTo>
                <a:lnTo>
                  <a:pt x="0" y="3048"/>
                </a:lnTo>
                <a:lnTo>
                  <a:pt x="10858" y="10429"/>
                </a:lnTo>
                <a:lnTo>
                  <a:pt x="20574" y="18669"/>
                </a:lnTo>
                <a:lnTo>
                  <a:pt x="50482" y="60579"/>
                </a:lnTo>
                <a:lnTo>
                  <a:pt x="64079" y="101727"/>
                </a:lnTo>
                <a:lnTo>
                  <a:pt x="68580" y="146303"/>
                </a:lnTo>
                <a:lnTo>
                  <a:pt x="68580" y="199644"/>
                </a:lnTo>
                <a:lnTo>
                  <a:pt x="77724" y="199644"/>
                </a:lnTo>
                <a:lnTo>
                  <a:pt x="77659" y="146303"/>
                </a:lnTo>
                <a:lnTo>
                  <a:pt x="73866" y="102631"/>
                </a:lnTo>
                <a:lnTo>
                  <a:pt x="58864" y="57150"/>
                </a:lnTo>
                <a:lnTo>
                  <a:pt x="34742" y="22288"/>
                </a:lnTo>
                <a:lnTo>
                  <a:pt x="13549" y="6286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065020" y="652119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017776" y="651662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065020" y="646633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398776" y="7057644"/>
            <a:ext cx="1013459" cy="2910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630167" y="7106411"/>
            <a:ext cx="102235" cy="86995"/>
          </a:xfrm>
          <a:custGeom>
            <a:avLst/>
            <a:gdLst/>
            <a:ahLst/>
            <a:cxnLst/>
            <a:rect l="l" t="t" r="r" b="b"/>
            <a:pathLst>
              <a:path w="102235" h="86995">
                <a:moveTo>
                  <a:pt x="30480" y="83819"/>
                </a:moveTo>
                <a:lnTo>
                  <a:pt x="1524" y="83819"/>
                </a:lnTo>
                <a:lnTo>
                  <a:pt x="0" y="86867"/>
                </a:lnTo>
                <a:lnTo>
                  <a:pt x="28956" y="86867"/>
                </a:lnTo>
                <a:lnTo>
                  <a:pt x="30480" y="83819"/>
                </a:lnTo>
                <a:close/>
              </a:path>
              <a:path w="102235" h="86995">
                <a:moveTo>
                  <a:pt x="92964" y="83819"/>
                </a:moveTo>
                <a:lnTo>
                  <a:pt x="51816" y="83819"/>
                </a:lnTo>
                <a:lnTo>
                  <a:pt x="51816" y="86867"/>
                </a:lnTo>
                <a:lnTo>
                  <a:pt x="92964" y="86867"/>
                </a:lnTo>
                <a:lnTo>
                  <a:pt x="92964" y="83819"/>
                </a:lnTo>
                <a:close/>
              </a:path>
              <a:path w="102235" h="86995">
                <a:moveTo>
                  <a:pt x="54864" y="3047"/>
                </a:moveTo>
                <a:lnTo>
                  <a:pt x="21336" y="3047"/>
                </a:lnTo>
                <a:lnTo>
                  <a:pt x="27432" y="6095"/>
                </a:lnTo>
                <a:lnTo>
                  <a:pt x="28956" y="7619"/>
                </a:lnTo>
                <a:lnTo>
                  <a:pt x="32004" y="12191"/>
                </a:lnTo>
                <a:lnTo>
                  <a:pt x="47244" y="42671"/>
                </a:lnTo>
                <a:lnTo>
                  <a:pt x="10668" y="79247"/>
                </a:lnTo>
                <a:lnTo>
                  <a:pt x="7620" y="80771"/>
                </a:lnTo>
                <a:lnTo>
                  <a:pt x="6096" y="82295"/>
                </a:lnTo>
                <a:lnTo>
                  <a:pt x="3048" y="83819"/>
                </a:lnTo>
                <a:lnTo>
                  <a:pt x="27432" y="83819"/>
                </a:lnTo>
                <a:lnTo>
                  <a:pt x="24384" y="82295"/>
                </a:lnTo>
                <a:lnTo>
                  <a:pt x="22860" y="80771"/>
                </a:lnTo>
                <a:lnTo>
                  <a:pt x="22860" y="76199"/>
                </a:lnTo>
                <a:lnTo>
                  <a:pt x="32004" y="67055"/>
                </a:lnTo>
                <a:lnTo>
                  <a:pt x="48768" y="48767"/>
                </a:lnTo>
                <a:lnTo>
                  <a:pt x="67491" y="48767"/>
                </a:lnTo>
                <a:lnTo>
                  <a:pt x="60960" y="35051"/>
                </a:lnTo>
                <a:lnTo>
                  <a:pt x="65532" y="30479"/>
                </a:lnTo>
                <a:lnTo>
                  <a:pt x="59436" y="30479"/>
                </a:lnTo>
                <a:lnTo>
                  <a:pt x="54864" y="19811"/>
                </a:lnTo>
                <a:lnTo>
                  <a:pt x="53340" y="18287"/>
                </a:lnTo>
                <a:lnTo>
                  <a:pt x="53340" y="16763"/>
                </a:lnTo>
                <a:lnTo>
                  <a:pt x="51816" y="15239"/>
                </a:lnTo>
                <a:lnTo>
                  <a:pt x="50292" y="12191"/>
                </a:lnTo>
                <a:lnTo>
                  <a:pt x="50292" y="6095"/>
                </a:lnTo>
                <a:lnTo>
                  <a:pt x="51816" y="6095"/>
                </a:lnTo>
                <a:lnTo>
                  <a:pt x="54864" y="3047"/>
                </a:lnTo>
                <a:close/>
              </a:path>
              <a:path w="102235" h="86995">
                <a:moveTo>
                  <a:pt x="67491" y="48767"/>
                </a:moveTo>
                <a:lnTo>
                  <a:pt x="48768" y="48767"/>
                </a:lnTo>
                <a:lnTo>
                  <a:pt x="62484" y="76199"/>
                </a:lnTo>
                <a:lnTo>
                  <a:pt x="62484" y="77723"/>
                </a:lnTo>
                <a:lnTo>
                  <a:pt x="60960" y="79247"/>
                </a:lnTo>
                <a:lnTo>
                  <a:pt x="60960" y="80771"/>
                </a:lnTo>
                <a:lnTo>
                  <a:pt x="59436" y="82295"/>
                </a:lnTo>
                <a:lnTo>
                  <a:pt x="57912" y="82295"/>
                </a:lnTo>
                <a:lnTo>
                  <a:pt x="54864" y="83819"/>
                </a:lnTo>
                <a:lnTo>
                  <a:pt x="89916" y="83819"/>
                </a:lnTo>
                <a:lnTo>
                  <a:pt x="86868" y="82295"/>
                </a:lnTo>
                <a:lnTo>
                  <a:pt x="83820" y="79247"/>
                </a:lnTo>
                <a:lnTo>
                  <a:pt x="80772" y="74675"/>
                </a:lnTo>
                <a:lnTo>
                  <a:pt x="76200" y="67055"/>
                </a:lnTo>
                <a:lnTo>
                  <a:pt x="67491" y="48767"/>
                </a:lnTo>
                <a:close/>
              </a:path>
              <a:path w="102235" h="86995">
                <a:moveTo>
                  <a:pt x="97536" y="3047"/>
                </a:moveTo>
                <a:lnTo>
                  <a:pt x="76200" y="3047"/>
                </a:lnTo>
                <a:lnTo>
                  <a:pt x="76200" y="4571"/>
                </a:lnTo>
                <a:lnTo>
                  <a:pt x="77724" y="6095"/>
                </a:lnTo>
                <a:lnTo>
                  <a:pt x="77724" y="9143"/>
                </a:lnTo>
                <a:lnTo>
                  <a:pt x="73152" y="13715"/>
                </a:lnTo>
                <a:lnTo>
                  <a:pt x="68580" y="19811"/>
                </a:lnTo>
                <a:lnTo>
                  <a:pt x="59436" y="30479"/>
                </a:lnTo>
                <a:lnTo>
                  <a:pt x="65532" y="30479"/>
                </a:lnTo>
                <a:lnTo>
                  <a:pt x="88392" y="7619"/>
                </a:lnTo>
                <a:lnTo>
                  <a:pt x="92964" y="6095"/>
                </a:lnTo>
                <a:lnTo>
                  <a:pt x="94487" y="4571"/>
                </a:lnTo>
                <a:lnTo>
                  <a:pt x="97536" y="3047"/>
                </a:lnTo>
                <a:close/>
              </a:path>
              <a:path w="102235" h="86995">
                <a:moveTo>
                  <a:pt x="59436" y="0"/>
                </a:moveTo>
                <a:lnTo>
                  <a:pt x="18287" y="0"/>
                </a:lnTo>
                <a:lnTo>
                  <a:pt x="18287" y="3047"/>
                </a:lnTo>
                <a:lnTo>
                  <a:pt x="59436" y="3047"/>
                </a:lnTo>
                <a:lnTo>
                  <a:pt x="59436" y="0"/>
                </a:lnTo>
                <a:close/>
              </a:path>
              <a:path w="102235" h="86995">
                <a:moveTo>
                  <a:pt x="102108" y="0"/>
                </a:moveTo>
                <a:lnTo>
                  <a:pt x="71628" y="0"/>
                </a:lnTo>
                <a:lnTo>
                  <a:pt x="71628" y="3047"/>
                </a:lnTo>
                <a:lnTo>
                  <a:pt x="100584" y="3047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090672" y="6984492"/>
            <a:ext cx="100583" cy="868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68623" y="7126223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68623" y="716127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747515" y="7176516"/>
            <a:ext cx="26034" cy="44450"/>
          </a:xfrm>
          <a:custGeom>
            <a:avLst/>
            <a:gdLst/>
            <a:ahLst/>
            <a:cxnLst/>
            <a:rect l="l" t="t" r="r" b="b"/>
            <a:pathLst>
              <a:path w="26035" h="44450">
                <a:moveTo>
                  <a:pt x="25908" y="16763"/>
                </a:moveTo>
                <a:lnTo>
                  <a:pt x="18287" y="16763"/>
                </a:lnTo>
                <a:lnTo>
                  <a:pt x="18287" y="24383"/>
                </a:lnTo>
                <a:lnTo>
                  <a:pt x="16763" y="28955"/>
                </a:lnTo>
                <a:lnTo>
                  <a:pt x="13716" y="32003"/>
                </a:lnTo>
                <a:lnTo>
                  <a:pt x="10668" y="36575"/>
                </a:lnTo>
                <a:lnTo>
                  <a:pt x="6096" y="39623"/>
                </a:lnTo>
                <a:lnTo>
                  <a:pt x="0" y="41147"/>
                </a:lnTo>
                <a:lnTo>
                  <a:pt x="0" y="44195"/>
                </a:lnTo>
                <a:lnTo>
                  <a:pt x="25908" y="22859"/>
                </a:lnTo>
                <a:lnTo>
                  <a:pt x="25908" y="16763"/>
                </a:lnTo>
                <a:close/>
              </a:path>
              <a:path w="26035" h="44450">
                <a:moveTo>
                  <a:pt x="15239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2191"/>
                </a:lnTo>
                <a:lnTo>
                  <a:pt x="1524" y="15239"/>
                </a:lnTo>
                <a:lnTo>
                  <a:pt x="4572" y="18287"/>
                </a:lnTo>
                <a:lnTo>
                  <a:pt x="12192" y="18287"/>
                </a:lnTo>
                <a:lnTo>
                  <a:pt x="15239" y="16763"/>
                </a:lnTo>
                <a:lnTo>
                  <a:pt x="25908" y="16763"/>
                </a:lnTo>
                <a:lnTo>
                  <a:pt x="25908" y="12191"/>
                </a:lnTo>
                <a:lnTo>
                  <a:pt x="24384" y="7619"/>
                </a:lnTo>
                <a:lnTo>
                  <a:pt x="18287" y="1523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51560" y="7716011"/>
            <a:ext cx="373380" cy="14935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836419" y="778611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19855" y="7696200"/>
            <a:ext cx="56515" cy="50800"/>
          </a:xfrm>
          <a:custGeom>
            <a:avLst/>
            <a:gdLst/>
            <a:ahLst/>
            <a:cxnLst/>
            <a:rect l="l" t="t" r="r" b="b"/>
            <a:pathLst>
              <a:path w="56514" h="50800">
                <a:moveTo>
                  <a:pt x="15240" y="47243"/>
                </a:moveTo>
                <a:lnTo>
                  <a:pt x="0" y="47243"/>
                </a:lnTo>
                <a:lnTo>
                  <a:pt x="0" y="50291"/>
                </a:lnTo>
                <a:lnTo>
                  <a:pt x="15240" y="50291"/>
                </a:lnTo>
                <a:lnTo>
                  <a:pt x="15240" y="47243"/>
                </a:lnTo>
                <a:close/>
              </a:path>
              <a:path w="56514" h="50800">
                <a:moveTo>
                  <a:pt x="51816" y="47243"/>
                </a:moveTo>
                <a:lnTo>
                  <a:pt x="28956" y="47243"/>
                </a:lnTo>
                <a:lnTo>
                  <a:pt x="27432" y="50291"/>
                </a:lnTo>
                <a:lnTo>
                  <a:pt x="51816" y="50291"/>
                </a:lnTo>
                <a:lnTo>
                  <a:pt x="51816" y="47243"/>
                </a:lnTo>
                <a:close/>
              </a:path>
              <a:path w="56514" h="50800">
                <a:moveTo>
                  <a:pt x="30480" y="1523"/>
                </a:moveTo>
                <a:lnTo>
                  <a:pt x="10668" y="1523"/>
                </a:lnTo>
                <a:lnTo>
                  <a:pt x="12192" y="3047"/>
                </a:lnTo>
                <a:lnTo>
                  <a:pt x="13716" y="3047"/>
                </a:lnTo>
                <a:lnTo>
                  <a:pt x="15240" y="4571"/>
                </a:lnTo>
                <a:lnTo>
                  <a:pt x="18288" y="10667"/>
                </a:lnTo>
                <a:lnTo>
                  <a:pt x="25908" y="24383"/>
                </a:lnTo>
                <a:lnTo>
                  <a:pt x="3048" y="47243"/>
                </a:lnTo>
                <a:lnTo>
                  <a:pt x="12192" y="47243"/>
                </a:lnTo>
                <a:lnTo>
                  <a:pt x="12192" y="44195"/>
                </a:lnTo>
                <a:lnTo>
                  <a:pt x="13716" y="41147"/>
                </a:lnTo>
                <a:lnTo>
                  <a:pt x="27432" y="27431"/>
                </a:lnTo>
                <a:lnTo>
                  <a:pt x="36853" y="27431"/>
                </a:lnTo>
                <a:lnTo>
                  <a:pt x="33528" y="21335"/>
                </a:lnTo>
                <a:lnTo>
                  <a:pt x="38100" y="16763"/>
                </a:lnTo>
                <a:lnTo>
                  <a:pt x="32004" y="16763"/>
                </a:lnTo>
                <a:lnTo>
                  <a:pt x="30480" y="12191"/>
                </a:lnTo>
                <a:lnTo>
                  <a:pt x="28956" y="10667"/>
                </a:lnTo>
                <a:lnTo>
                  <a:pt x="28956" y="9143"/>
                </a:lnTo>
                <a:lnTo>
                  <a:pt x="27432" y="7619"/>
                </a:lnTo>
                <a:lnTo>
                  <a:pt x="27432" y="4571"/>
                </a:lnTo>
                <a:lnTo>
                  <a:pt x="30480" y="1523"/>
                </a:lnTo>
                <a:close/>
              </a:path>
              <a:path w="56514" h="50800">
                <a:moveTo>
                  <a:pt x="36853" y="27431"/>
                </a:moveTo>
                <a:lnTo>
                  <a:pt x="27432" y="27431"/>
                </a:lnTo>
                <a:lnTo>
                  <a:pt x="32004" y="38100"/>
                </a:lnTo>
                <a:lnTo>
                  <a:pt x="33528" y="41147"/>
                </a:lnTo>
                <a:lnTo>
                  <a:pt x="33528" y="45719"/>
                </a:lnTo>
                <a:lnTo>
                  <a:pt x="32004" y="47243"/>
                </a:lnTo>
                <a:lnTo>
                  <a:pt x="48768" y="47243"/>
                </a:lnTo>
                <a:lnTo>
                  <a:pt x="47244" y="45719"/>
                </a:lnTo>
                <a:lnTo>
                  <a:pt x="45720" y="45719"/>
                </a:lnTo>
                <a:lnTo>
                  <a:pt x="44196" y="42671"/>
                </a:lnTo>
                <a:lnTo>
                  <a:pt x="42672" y="38100"/>
                </a:lnTo>
                <a:lnTo>
                  <a:pt x="36853" y="27431"/>
                </a:lnTo>
                <a:close/>
              </a:path>
              <a:path w="56514" h="50800">
                <a:moveTo>
                  <a:pt x="51816" y="3047"/>
                </a:moveTo>
                <a:lnTo>
                  <a:pt x="42672" y="3047"/>
                </a:lnTo>
                <a:lnTo>
                  <a:pt x="42672" y="6095"/>
                </a:lnTo>
                <a:lnTo>
                  <a:pt x="41148" y="7619"/>
                </a:lnTo>
                <a:lnTo>
                  <a:pt x="38100" y="12191"/>
                </a:lnTo>
                <a:lnTo>
                  <a:pt x="32004" y="16763"/>
                </a:lnTo>
                <a:lnTo>
                  <a:pt x="38100" y="16763"/>
                </a:lnTo>
                <a:lnTo>
                  <a:pt x="42672" y="12191"/>
                </a:lnTo>
                <a:lnTo>
                  <a:pt x="45720" y="7619"/>
                </a:lnTo>
                <a:lnTo>
                  <a:pt x="48768" y="4571"/>
                </a:lnTo>
                <a:lnTo>
                  <a:pt x="51816" y="3047"/>
                </a:lnTo>
                <a:close/>
              </a:path>
              <a:path w="56514" h="50800">
                <a:moveTo>
                  <a:pt x="54864" y="1523"/>
                </a:moveTo>
                <a:lnTo>
                  <a:pt x="41148" y="1523"/>
                </a:lnTo>
                <a:lnTo>
                  <a:pt x="41148" y="3047"/>
                </a:lnTo>
                <a:lnTo>
                  <a:pt x="53340" y="3047"/>
                </a:lnTo>
                <a:lnTo>
                  <a:pt x="54864" y="1523"/>
                </a:lnTo>
                <a:close/>
              </a:path>
              <a:path w="56514" h="50800">
                <a:moveTo>
                  <a:pt x="32004" y="0"/>
                </a:moveTo>
                <a:lnTo>
                  <a:pt x="9144" y="0"/>
                </a:lnTo>
                <a:lnTo>
                  <a:pt x="9144" y="1523"/>
                </a:lnTo>
                <a:lnTo>
                  <a:pt x="32004" y="1523"/>
                </a:lnTo>
                <a:lnTo>
                  <a:pt x="32004" y="0"/>
                </a:lnTo>
                <a:close/>
              </a:path>
              <a:path w="56514" h="50800">
                <a:moveTo>
                  <a:pt x="56388" y="0"/>
                </a:moveTo>
                <a:lnTo>
                  <a:pt x="39624" y="0"/>
                </a:lnTo>
                <a:lnTo>
                  <a:pt x="39624" y="1523"/>
                </a:lnTo>
                <a:lnTo>
                  <a:pt x="56388" y="1523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913888" y="7691628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19" h="52070">
                <a:moveTo>
                  <a:pt x="41148" y="3048"/>
                </a:moveTo>
                <a:lnTo>
                  <a:pt x="30480" y="3048"/>
                </a:lnTo>
                <a:lnTo>
                  <a:pt x="33528" y="6095"/>
                </a:lnTo>
                <a:lnTo>
                  <a:pt x="33528" y="7619"/>
                </a:lnTo>
                <a:lnTo>
                  <a:pt x="35051" y="12192"/>
                </a:lnTo>
                <a:lnTo>
                  <a:pt x="33528" y="16763"/>
                </a:lnTo>
                <a:lnTo>
                  <a:pt x="33528" y="18287"/>
                </a:lnTo>
                <a:lnTo>
                  <a:pt x="24384" y="21336"/>
                </a:lnTo>
                <a:lnTo>
                  <a:pt x="16763" y="24383"/>
                </a:lnTo>
                <a:lnTo>
                  <a:pt x="12192" y="25907"/>
                </a:lnTo>
                <a:lnTo>
                  <a:pt x="9143" y="28956"/>
                </a:lnTo>
                <a:lnTo>
                  <a:pt x="6095" y="30480"/>
                </a:lnTo>
                <a:lnTo>
                  <a:pt x="1524" y="35051"/>
                </a:lnTo>
                <a:lnTo>
                  <a:pt x="1524" y="36575"/>
                </a:lnTo>
                <a:lnTo>
                  <a:pt x="0" y="39624"/>
                </a:lnTo>
                <a:lnTo>
                  <a:pt x="0" y="47243"/>
                </a:lnTo>
                <a:lnTo>
                  <a:pt x="4572" y="51816"/>
                </a:lnTo>
                <a:lnTo>
                  <a:pt x="16763" y="51816"/>
                </a:lnTo>
                <a:lnTo>
                  <a:pt x="18287" y="50292"/>
                </a:lnTo>
                <a:lnTo>
                  <a:pt x="21336" y="48768"/>
                </a:lnTo>
                <a:lnTo>
                  <a:pt x="25400" y="45719"/>
                </a:lnTo>
                <a:lnTo>
                  <a:pt x="12192" y="45719"/>
                </a:lnTo>
                <a:lnTo>
                  <a:pt x="10668" y="44195"/>
                </a:lnTo>
                <a:lnTo>
                  <a:pt x="10668" y="41148"/>
                </a:lnTo>
                <a:lnTo>
                  <a:pt x="9143" y="39624"/>
                </a:lnTo>
                <a:lnTo>
                  <a:pt x="10668" y="36575"/>
                </a:lnTo>
                <a:lnTo>
                  <a:pt x="10668" y="35051"/>
                </a:lnTo>
                <a:lnTo>
                  <a:pt x="13716" y="32004"/>
                </a:lnTo>
                <a:lnTo>
                  <a:pt x="15239" y="28956"/>
                </a:lnTo>
                <a:lnTo>
                  <a:pt x="16763" y="27431"/>
                </a:lnTo>
                <a:lnTo>
                  <a:pt x="21336" y="25907"/>
                </a:lnTo>
                <a:lnTo>
                  <a:pt x="22860" y="25907"/>
                </a:lnTo>
                <a:lnTo>
                  <a:pt x="32004" y="21336"/>
                </a:lnTo>
                <a:lnTo>
                  <a:pt x="41425" y="21336"/>
                </a:lnTo>
                <a:lnTo>
                  <a:pt x="42672" y="16763"/>
                </a:lnTo>
                <a:lnTo>
                  <a:pt x="42672" y="12192"/>
                </a:lnTo>
                <a:lnTo>
                  <a:pt x="44195" y="9143"/>
                </a:lnTo>
                <a:lnTo>
                  <a:pt x="42672" y="7619"/>
                </a:lnTo>
                <a:lnTo>
                  <a:pt x="42672" y="6095"/>
                </a:lnTo>
                <a:lnTo>
                  <a:pt x="41148" y="3048"/>
                </a:lnTo>
                <a:close/>
              </a:path>
              <a:path w="45719" h="52070">
                <a:moveTo>
                  <a:pt x="36575" y="44195"/>
                </a:moveTo>
                <a:lnTo>
                  <a:pt x="27431" y="44195"/>
                </a:lnTo>
                <a:lnTo>
                  <a:pt x="27431" y="50292"/>
                </a:lnTo>
                <a:lnTo>
                  <a:pt x="28956" y="51816"/>
                </a:lnTo>
                <a:lnTo>
                  <a:pt x="35051" y="51816"/>
                </a:lnTo>
                <a:lnTo>
                  <a:pt x="39624" y="50292"/>
                </a:lnTo>
                <a:lnTo>
                  <a:pt x="43052" y="45719"/>
                </a:lnTo>
                <a:lnTo>
                  <a:pt x="38100" y="45719"/>
                </a:lnTo>
                <a:lnTo>
                  <a:pt x="36575" y="44195"/>
                </a:lnTo>
                <a:close/>
              </a:path>
              <a:path w="45719" h="52070">
                <a:moveTo>
                  <a:pt x="41425" y="21336"/>
                </a:moveTo>
                <a:lnTo>
                  <a:pt x="32004" y="21336"/>
                </a:lnTo>
                <a:lnTo>
                  <a:pt x="28956" y="41148"/>
                </a:lnTo>
                <a:lnTo>
                  <a:pt x="22860" y="44195"/>
                </a:lnTo>
                <a:lnTo>
                  <a:pt x="18287" y="45719"/>
                </a:lnTo>
                <a:lnTo>
                  <a:pt x="25400" y="45719"/>
                </a:lnTo>
                <a:lnTo>
                  <a:pt x="27431" y="44195"/>
                </a:lnTo>
                <a:lnTo>
                  <a:pt x="36575" y="44195"/>
                </a:lnTo>
                <a:lnTo>
                  <a:pt x="36575" y="41148"/>
                </a:lnTo>
                <a:lnTo>
                  <a:pt x="38100" y="39624"/>
                </a:lnTo>
                <a:lnTo>
                  <a:pt x="38100" y="33527"/>
                </a:lnTo>
                <a:lnTo>
                  <a:pt x="41425" y="21336"/>
                </a:lnTo>
                <a:close/>
              </a:path>
              <a:path w="45719" h="52070">
                <a:moveTo>
                  <a:pt x="45719" y="41148"/>
                </a:moveTo>
                <a:lnTo>
                  <a:pt x="42672" y="42672"/>
                </a:lnTo>
                <a:lnTo>
                  <a:pt x="39624" y="45719"/>
                </a:lnTo>
                <a:lnTo>
                  <a:pt x="43052" y="45719"/>
                </a:lnTo>
                <a:lnTo>
                  <a:pt x="44195" y="44195"/>
                </a:lnTo>
                <a:lnTo>
                  <a:pt x="45719" y="41148"/>
                </a:lnTo>
                <a:close/>
              </a:path>
              <a:path w="45719" h="52070">
                <a:moveTo>
                  <a:pt x="33528" y="0"/>
                </a:moveTo>
                <a:lnTo>
                  <a:pt x="22860" y="0"/>
                </a:lnTo>
                <a:lnTo>
                  <a:pt x="18287" y="1524"/>
                </a:lnTo>
                <a:lnTo>
                  <a:pt x="15239" y="4572"/>
                </a:lnTo>
                <a:lnTo>
                  <a:pt x="10668" y="6095"/>
                </a:lnTo>
                <a:lnTo>
                  <a:pt x="7619" y="12192"/>
                </a:lnTo>
                <a:lnTo>
                  <a:pt x="7619" y="15239"/>
                </a:lnTo>
                <a:lnTo>
                  <a:pt x="9143" y="16763"/>
                </a:lnTo>
                <a:lnTo>
                  <a:pt x="9143" y="18287"/>
                </a:lnTo>
                <a:lnTo>
                  <a:pt x="13716" y="18287"/>
                </a:lnTo>
                <a:lnTo>
                  <a:pt x="16763" y="15239"/>
                </a:lnTo>
                <a:lnTo>
                  <a:pt x="16763" y="12192"/>
                </a:lnTo>
                <a:lnTo>
                  <a:pt x="18287" y="9143"/>
                </a:lnTo>
                <a:lnTo>
                  <a:pt x="18287" y="7619"/>
                </a:lnTo>
                <a:lnTo>
                  <a:pt x="19812" y="6095"/>
                </a:lnTo>
                <a:lnTo>
                  <a:pt x="21336" y="6095"/>
                </a:lnTo>
                <a:lnTo>
                  <a:pt x="24384" y="3048"/>
                </a:lnTo>
                <a:lnTo>
                  <a:pt x="39624" y="3048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439923" y="78333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3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3" y="51816"/>
                </a:lnTo>
                <a:lnTo>
                  <a:pt x="24383" y="48768"/>
                </a:lnTo>
                <a:close/>
              </a:path>
              <a:path w="53339" h="52070">
                <a:moveTo>
                  <a:pt x="53339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39" y="51816"/>
                </a:lnTo>
                <a:lnTo>
                  <a:pt x="53339" y="48768"/>
                </a:lnTo>
                <a:close/>
              </a:path>
              <a:path w="53339" h="5207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5239" y="7620"/>
                </a:lnTo>
                <a:lnTo>
                  <a:pt x="15239" y="15240"/>
                </a:lnTo>
                <a:lnTo>
                  <a:pt x="9143" y="39624"/>
                </a:lnTo>
                <a:lnTo>
                  <a:pt x="9143" y="44196"/>
                </a:lnTo>
                <a:lnTo>
                  <a:pt x="6095" y="47244"/>
                </a:lnTo>
                <a:lnTo>
                  <a:pt x="6095" y="48768"/>
                </a:lnTo>
                <a:lnTo>
                  <a:pt x="18287" y="48768"/>
                </a:lnTo>
                <a:lnTo>
                  <a:pt x="18287" y="39624"/>
                </a:lnTo>
                <a:lnTo>
                  <a:pt x="24383" y="13716"/>
                </a:lnTo>
                <a:lnTo>
                  <a:pt x="27431" y="10668"/>
                </a:lnTo>
                <a:lnTo>
                  <a:pt x="24383" y="10668"/>
                </a:lnTo>
                <a:lnTo>
                  <a:pt x="27431" y="0"/>
                </a:lnTo>
                <a:close/>
              </a:path>
              <a:path w="53339" h="52070">
                <a:moveTo>
                  <a:pt x="53339" y="6096"/>
                </a:moveTo>
                <a:lnTo>
                  <a:pt x="41148" y="6096"/>
                </a:lnTo>
                <a:lnTo>
                  <a:pt x="44195" y="9144"/>
                </a:lnTo>
                <a:lnTo>
                  <a:pt x="44195" y="15240"/>
                </a:lnTo>
                <a:lnTo>
                  <a:pt x="42671" y="19812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5720"/>
                </a:lnTo>
                <a:lnTo>
                  <a:pt x="35051" y="48768"/>
                </a:lnTo>
                <a:lnTo>
                  <a:pt x="48768" y="48768"/>
                </a:lnTo>
                <a:lnTo>
                  <a:pt x="47243" y="47244"/>
                </a:lnTo>
                <a:lnTo>
                  <a:pt x="47243" y="42672"/>
                </a:lnTo>
                <a:lnTo>
                  <a:pt x="48768" y="39624"/>
                </a:lnTo>
                <a:lnTo>
                  <a:pt x="51815" y="18288"/>
                </a:lnTo>
                <a:lnTo>
                  <a:pt x="53339" y="13716"/>
                </a:lnTo>
                <a:lnTo>
                  <a:pt x="53339" y="6096"/>
                </a:lnTo>
                <a:close/>
              </a:path>
              <a:path w="53339" h="52070">
                <a:moveTo>
                  <a:pt x="45719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3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3527" y="6096"/>
                </a:lnTo>
                <a:lnTo>
                  <a:pt x="53339" y="6096"/>
                </a:lnTo>
                <a:lnTo>
                  <a:pt x="51815" y="3048"/>
                </a:lnTo>
                <a:lnTo>
                  <a:pt x="50292" y="1524"/>
                </a:lnTo>
                <a:lnTo>
                  <a:pt x="48768" y="152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060448" y="7543800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4" h="52070">
                <a:moveTo>
                  <a:pt x="25907" y="50291"/>
                </a:moveTo>
                <a:lnTo>
                  <a:pt x="1524" y="50291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50291"/>
                </a:lnTo>
                <a:close/>
              </a:path>
              <a:path w="55244" h="52070">
                <a:moveTo>
                  <a:pt x="54863" y="50291"/>
                </a:moveTo>
                <a:lnTo>
                  <a:pt x="30479" y="50291"/>
                </a:lnTo>
                <a:lnTo>
                  <a:pt x="30479" y="51815"/>
                </a:lnTo>
                <a:lnTo>
                  <a:pt x="54863" y="51815"/>
                </a:lnTo>
                <a:lnTo>
                  <a:pt x="54863" y="50291"/>
                </a:lnTo>
                <a:close/>
              </a:path>
              <a:path w="55244" h="52070">
                <a:moveTo>
                  <a:pt x="19812" y="47243"/>
                </a:moveTo>
                <a:lnTo>
                  <a:pt x="7619" y="47243"/>
                </a:lnTo>
                <a:lnTo>
                  <a:pt x="4571" y="50291"/>
                </a:lnTo>
                <a:lnTo>
                  <a:pt x="22859" y="50291"/>
                </a:lnTo>
                <a:lnTo>
                  <a:pt x="21335" y="48767"/>
                </a:lnTo>
                <a:lnTo>
                  <a:pt x="19812" y="48767"/>
                </a:lnTo>
                <a:lnTo>
                  <a:pt x="19812" y="47243"/>
                </a:lnTo>
                <a:close/>
              </a:path>
              <a:path w="55244" h="52070">
                <a:moveTo>
                  <a:pt x="50291" y="48767"/>
                </a:moveTo>
                <a:lnTo>
                  <a:pt x="35051" y="48767"/>
                </a:lnTo>
                <a:lnTo>
                  <a:pt x="33527" y="50291"/>
                </a:lnTo>
                <a:lnTo>
                  <a:pt x="51815" y="50291"/>
                </a:lnTo>
                <a:lnTo>
                  <a:pt x="50291" y="48767"/>
                </a:lnTo>
                <a:close/>
              </a:path>
              <a:path w="55244" h="52070">
                <a:moveTo>
                  <a:pt x="54101" y="7619"/>
                </a:moveTo>
                <a:lnTo>
                  <a:pt x="44195" y="7619"/>
                </a:lnTo>
                <a:lnTo>
                  <a:pt x="44195" y="10667"/>
                </a:lnTo>
                <a:lnTo>
                  <a:pt x="45719" y="12191"/>
                </a:lnTo>
                <a:lnTo>
                  <a:pt x="45719" y="15239"/>
                </a:lnTo>
                <a:lnTo>
                  <a:pt x="44195" y="19811"/>
                </a:lnTo>
                <a:lnTo>
                  <a:pt x="39624" y="41147"/>
                </a:lnTo>
                <a:lnTo>
                  <a:pt x="39624" y="45719"/>
                </a:lnTo>
                <a:lnTo>
                  <a:pt x="36575" y="48767"/>
                </a:lnTo>
                <a:lnTo>
                  <a:pt x="48768" y="48767"/>
                </a:lnTo>
                <a:lnTo>
                  <a:pt x="48768" y="41147"/>
                </a:lnTo>
                <a:lnTo>
                  <a:pt x="53339" y="19811"/>
                </a:lnTo>
                <a:lnTo>
                  <a:pt x="54863" y="15239"/>
                </a:lnTo>
                <a:lnTo>
                  <a:pt x="54863" y="9143"/>
                </a:lnTo>
                <a:lnTo>
                  <a:pt x="54101" y="7619"/>
                </a:lnTo>
                <a:close/>
              </a:path>
              <a:path w="55244" h="52070">
                <a:moveTo>
                  <a:pt x="26343" y="7619"/>
                </a:moveTo>
                <a:lnTo>
                  <a:pt x="15239" y="7619"/>
                </a:lnTo>
                <a:lnTo>
                  <a:pt x="15239" y="9143"/>
                </a:lnTo>
                <a:lnTo>
                  <a:pt x="16763" y="9143"/>
                </a:lnTo>
                <a:lnTo>
                  <a:pt x="16763" y="12191"/>
                </a:lnTo>
                <a:lnTo>
                  <a:pt x="15239" y="16763"/>
                </a:lnTo>
                <a:lnTo>
                  <a:pt x="15239" y="21335"/>
                </a:lnTo>
                <a:lnTo>
                  <a:pt x="10668" y="41147"/>
                </a:lnTo>
                <a:lnTo>
                  <a:pt x="9143" y="44195"/>
                </a:lnTo>
                <a:lnTo>
                  <a:pt x="9143" y="47243"/>
                </a:lnTo>
                <a:lnTo>
                  <a:pt x="18287" y="47243"/>
                </a:lnTo>
                <a:lnTo>
                  <a:pt x="18287" y="44195"/>
                </a:lnTo>
                <a:lnTo>
                  <a:pt x="19812" y="41147"/>
                </a:lnTo>
                <a:lnTo>
                  <a:pt x="24383" y="13715"/>
                </a:lnTo>
                <a:lnTo>
                  <a:pt x="28448" y="10667"/>
                </a:lnTo>
                <a:lnTo>
                  <a:pt x="25907" y="10667"/>
                </a:lnTo>
                <a:lnTo>
                  <a:pt x="26343" y="7619"/>
                </a:lnTo>
                <a:close/>
              </a:path>
              <a:path w="55244" h="52070">
                <a:moveTo>
                  <a:pt x="47243" y="0"/>
                </a:moveTo>
                <a:lnTo>
                  <a:pt x="39624" y="0"/>
                </a:lnTo>
                <a:lnTo>
                  <a:pt x="33527" y="4571"/>
                </a:lnTo>
                <a:lnTo>
                  <a:pt x="25907" y="10667"/>
                </a:lnTo>
                <a:lnTo>
                  <a:pt x="28448" y="10667"/>
                </a:lnTo>
                <a:lnTo>
                  <a:pt x="30479" y="9143"/>
                </a:lnTo>
                <a:lnTo>
                  <a:pt x="35051" y="7619"/>
                </a:lnTo>
                <a:lnTo>
                  <a:pt x="54101" y="7619"/>
                </a:lnTo>
                <a:lnTo>
                  <a:pt x="53339" y="6095"/>
                </a:lnTo>
                <a:lnTo>
                  <a:pt x="53339" y="4571"/>
                </a:lnTo>
                <a:lnTo>
                  <a:pt x="50291" y="1523"/>
                </a:lnTo>
                <a:lnTo>
                  <a:pt x="47243" y="0"/>
                </a:lnTo>
                <a:close/>
              </a:path>
              <a:path w="55244" h="52070">
                <a:moveTo>
                  <a:pt x="27431" y="0"/>
                </a:moveTo>
                <a:lnTo>
                  <a:pt x="25907" y="0"/>
                </a:lnTo>
                <a:lnTo>
                  <a:pt x="9143" y="6095"/>
                </a:lnTo>
                <a:lnTo>
                  <a:pt x="9143" y="9143"/>
                </a:lnTo>
                <a:lnTo>
                  <a:pt x="10668" y="7619"/>
                </a:lnTo>
                <a:lnTo>
                  <a:pt x="26343" y="7619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330107" y="7744968"/>
            <a:ext cx="80010" cy="93345"/>
          </a:xfrm>
          <a:custGeom>
            <a:avLst/>
            <a:gdLst/>
            <a:ahLst/>
            <a:cxnLst/>
            <a:rect l="l" t="t" r="r" b="b"/>
            <a:pathLst>
              <a:path w="80010" h="93345">
                <a:moveTo>
                  <a:pt x="62316" y="0"/>
                </a:moveTo>
                <a:lnTo>
                  <a:pt x="53172" y="0"/>
                </a:lnTo>
                <a:lnTo>
                  <a:pt x="44314" y="619"/>
                </a:lnTo>
                <a:lnTo>
                  <a:pt x="8405" y="26860"/>
                </a:lnTo>
                <a:lnTo>
                  <a:pt x="0" y="59483"/>
                </a:lnTo>
                <a:lnTo>
                  <a:pt x="213" y="66293"/>
                </a:lnTo>
                <a:lnTo>
                  <a:pt x="30312" y="92963"/>
                </a:lnTo>
                <a:lnTo>
                  <a:pt x="37813" y="92368"/>
                </a:lnTo>
                <a:lnTo>
                  <a:pt x="33360" y="77723"/>
                </a:lnTo>
                <a:lnTo>
                  <a:pt x="25740" y="73151"/>
                </a:lnTo>
                <a:lnTo>
                  <a:pt x="21168" y="65531"/>
                </a:lnTo>
                <a:lnTo>
                  <a:pt x="18335" y="59483"/>
                </a:lnTo>
                <a:lnTo>
                  <a:pt x="16787" y="52577"/>
                </a:lnTo>
                <a:lnTo>
                  <a:pt x="16668" y="44529"/>
                </a:lnTo>
                <a:lnTo>
                  <a:pt x="18120" y="35051"/>
                </a:lnTo>
                <a:lnTo>
                  <a:pt x="79080" y="35051"/>
                </a:lnTo>
                <a:lnTo>
                  <a:pt x="79703" y="28955"/>
                </a:lnTo>
                <a:lnTo>
                  <a:pt x="19644" y="28955"/>
                </a:lnTo>
                <a:lnTo>
                  <a:pt x="21168" y="22859"/>
                </a:lnTo>
                <a:lnTo>
                  <a:pt x="25740" y="16763"/>
                </a:lnTo>
                <a:lnTo>
                  <a:pt x="34884" y="7619"/>
                </a:lnTo>
                <a:lnTo>
                  <a:pt x="40980" y="6095"/>
                </a:lnTo>
                <a:lnTo>
                  <a:pt x="72222" y="6095"/>
                </a:lnTo>
                <a:lnTo>
                  <a:pt x="69936" y="3047"/>
                </a:lnTo>
                <a:lnTo>
                  <a:pt x="62316" y="0"/>
                </a:lnTo>
                <a:close/>
              </a:path>
              <a:path w="80010" h="93345">
                <a:moveTo>
                  <a:pt x="71460" y="56387"/>
                </a:moveTo>
                <a:lnTo>
                  <a:pt x="66888" y="64007"/>
                </a:lnTo>
                <a:lnTo>
                  <a:pt x="62316" y="70103"/>
                </a:lnTo>
                <a:lnTo>
                  <a:pt x="53172" y="76199"/>
                </a:lnTo>
                <a:lnTo>
                  <a:pt x="47076" y="77723"/>
                </a:lnTo>
                <a:lnTo>
                  <a:pt x="62051" y="77723"/>
                </a:lnTo>
                <a:lnTo>
                  <a:pt x="63150" y="76557"/>
                </a:lnTo>
                <a:lnTo>
                  <a:pt x="67841" y="70675"/>
                </a:lnTo>
                <a:lnTo>
                  <a:pt x="71675" y="64508"/>
                </a:lnTo>
                <a:lnTo>
                  <a:pt x="74508" y="57911"/>
                </a:lnTo>
                <a:lnTo>
                  <a:pt x="71460" y="56387"/>
                </a:lnTo>
                <a:close/>
              </a:path>
              <a:path w="80010" h="93345">
                <a:moveTo>
                  <a:pt x="72222" y="6095"/>
                </a:moveTo>
                <a:lnTo>
                  <a:pt x="48600" y="6095"/>
                </a:lnTo>
                <a:lnTo>
                  <a:pt x="57744" y="10667"/>
                </a:lnTo>
                <a:lnTo>
                  <a:pt x="59268" y="13715"/>
                </a:lnTo>
                <a:lnTo>
                  <a:pt x="60792" y="18287"/>
                </a:lnTo>
                <a:lnTo>
                  <a:pt x="60792" y="24383"/>
                </a:lnTo>
                <a:lnTo>
                  <a:pt x="59268" y="28955"/>
                </a:lnTo>
                <a:lnTo>
                  <a:pt x="79703" y="28955"/>
                </a:lnTo>
                <a:lnTo>
                  <a:pt x="79866" y="27360"/>
                </a:lnTo>
                <a:lnTo>
                  <a:pt x="79652" y="20383"/>
                </a:lnTo>
                <a:lnTo>
                  <a:pt x="78009" y="14263"/>
                </a:lnTo>
                <a:lnTo>
                  <a:pt x="74508" y="9143"/>
                </a:lnTo>
                <a:lnTo>
                  <a:pt x="7222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726603" y="7744968"/>
            <a:ext cx="80645" cy="93345"/>
          </a:xfrm>
          <a:custGeom>
            <a:avLst/>
            <a:gdLst/>
            <a:ahLst/>
            <a:cxnLst/>
            <a:rect l="l" t="t" r="r" b="b"/>
            <a:pathLst>
              <a:path w="80644" h="93345">
                <a:moveTo>
                  <a:pt x="62316" y="0"/>
                </a:moveTo>
                <a:lnTo>
                  <a:pt x="53172" y="0"/>
                </a:lnTo>
                <a:lnTo>
                  <a:pt x="44314" y="619"/>
                </a:lnTo>
                <a:lnTo>
                  <a:pt x="8405" y="26860"/>
                </a:lnTo>
                <a:lnTo>
                  <a:pt x="0" y="59483"/>
                </a:lnTo>
                <a:lnTo>
                  <a:pt x="213" y="66293"/>
                </a:lnTo>
                <a:lnTo>
                  <a:pt x="30312" y="92963"/>
                </a:lnTo>
                <a:lnTo>
                  <a:pt x="38028" y="92368"/>
                </a:lnTo>
                <a:lnTo>
                  <a:pt x="33360" y="77723"/>
                </a:lnTo>
                <a:lnTo>
                  <a:pt x="25740" y="73151"/>
                </a:lnTo>
                <a:lnTo>
                  <a:pt x="21168" y="65531"/>
                </a:lnTo>
                <a:lnTo>
                  <a:pt x="18335" y="59483"/>
                </a:lnTo>
                <a:lnTo>
                  <a:pt x="16787" y="52577"/>
                </a:lnTo>
                <a:lnTo>
                  <a:pt x="16668" y="44529"/>
                </a:lnTo>
                <a:lnTo>
                  <a:pt x="18120" y="35051"/>
                </a:lnTo>
                <a:lnTo>
                  <a:pt x="79080" y="35051"/>
                </a:lnTo>
                <a:lnTo>
                  <a:pt x="80213" y="28955"/>
                </a:lnTo>
                <a:lnTo>
                  <a:pt x="19644" y="28955"/>
                </a:lnTo>
                <a:lnTo>
                  <a:pt x="21168" y="22859"/>
                </a:lnTo>
                <a:lnTo>
                  <a:pt x="25740" y="16763"/>
                </a:lnTo>
                <a:lnTo>
                  <a:pt x="34884" y="7619"/>
                </a:lnTo>
                <a:lnTo>
                  <a:pt x="40980" y="6095"/>
                </a:lnTo>
                <a:lnTo>
                  <a:pt x="72222" y="6095"/>
                </a:lnTo>
                <a:lnTo>
                  <a:pt x="69936" y="3047"/>
                </a:lnTo>
                <a:lnTo>
                  <a:pt x="62316" y="0"/>
                </a:lnTo>
                <a:close/>
              </a:path>
              <a:path w="80644" h="93345">
                <a:moveTo>
                  <a:pt x="71460" y="56387"/>
                </a:moveTo>
                <a:lnTo>
                  <a:pt x="66888" y="64007"/>
                </a:lnTo>
                <a:lnTo>
                  <a:pt x="62316" y="70103"/>
                </a:lnTo>
                <a:lnTo>
                  <a:pt x="53172" y="76199"/>
                </a:lnTo>
                <a:lnTo>
                  <a:pt x="47076" y="77723"/>
                </a:lnTo>
                <a:lnTo>
                  <a:pt x="62051" y="77723"/>
                </a:lnTo>
                <a:lnTo>
                  <a:pt x="63150" y="76557"/>
                </a:lnTo>
                <a:lnTo>
                  <a:pt x="67841" y="70675"/>
                </a:lnTo>
                <a:lnTo>
                  <a:pt x="71675" y="64508"/>
                </a:lnTo>
                <a:lnTo>
                  <a:pt x="74508" y="57911"/>
                </a:lnTo>
                <a:lnTo>
                  <a:pt x="71460" y="56387"/>
                </a:lnTo>
                <a:close/>
              </a:path>
              <a:path w="80644" h="93345">
                <a:moveTo>
                  <a:pt x="72222" y="6095"/>
                </a:moveTo>
                <a:lnTo>
                  <a:pt x="48600" y="6095"/>
                </a:lnTo>
                <a:lnTo>
                  <a:pt x="53172" y="7619"/>
                </a:lnTo>
                <a:lnTo>
                  <a:pt x="54696" y="9143"/>
                </a:lnTo>
                <a:lnTo>
                  <a:pt x="57744" y="10667"/>
                </a:lnTo>
                <a:lnTo>
                  <a:pt x="59268" y="13715"/>
                </a:lnTo>
                <a:lnTo>
                  <a:pt x="60792" y="18287"/>
                </a:lnTo>
                <a:lnTo>
                  <a:pt x="60792" y="28955"/>
                </a:lnTo>
                <a:lnTo>
                  <a:pt x="80213" y="28955"/>
                </a:lnTo>
                <a:lnTo>
                  <a:pt x="80509" y="27360"/>
                </a:lnTo>
                <a:lnTo>
                  <a:pt x="80223" y="20383"/>
                </a:lnTo>
                <a:lnTo>
                  <a:pt x="78223" y="14263"/>
                </a:lnTo>
                <a:lnTo>
                  <a:pt x="74508" y="9143"/>
                </a:lnTo>
                <a:lnTo>
                  <a:pt x="7222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346960" y="7744968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40">
                <a:moveTo>
                  <a:pt x="73151" y="4571"/>
                </a:moveTo>
                <a:lnTo>
                  <a:pt x="53339" y="4571"/>
                </a:lnTo>
                <a:lnTo>
                  <a:pt x="59435" y="10667"/>
                </a:lnTo>
                <a:lnTo>
                  <a:pt x="60959" y="13715"/>
                </a:lnTo>
                <a:lnTo>
                  <a:pt x="60959" y="19811"/>
                </a:lnTo>
                <a:lnTo>
                  <a:pt x="59435" y="28955"/>
                </a:lnTo>
                <a:lnTo>
                  <a:pt x="59435" y="32003"/>
                </a:lnTo>
                <a:lnTo>
                  <a:pt x="22859" y="45719"/>
                </a:lnTo>
                <a:lnTo>
                  <a:pt x="7619" y="57911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6199"/>
                </a:lnTo>
                <a:lnTo>
                  <a:pt x="1523" y="82295"/>
                </a:lnTo>
                <a:lnTo>
                  <a:pt x="4571" y="85343"/>
                </a:lnTo>
                <a:lnTo>
                  <a:pt x="7619" y="89915"/>
                </a:lnTo>
                <a:lnTo>
                  <a:pt x="12191" y="91439"/>
                </a:lnTo>
                <a:lnTo>
                  <a:pt x="25907" y="91439"/>
                </a:lnTo>
                <a:lnTo>
                  <a:pt x="38100" y="85343"/>
                </a:lnTo>
                <a:lnTo>
                  <a:pt x="44500" y="80771"/>
                </a:lnTo>
                <a:lnTo>
                  <a:pt x="25907" y="80771"/>
                </a:lnTo>
                <a:lnTo>
                  <a:pt x="22859" y="79247"/>
                </a:lnTo>
                <a:lnTo>
                  <a:pt x="19812" y="76199"/>
                </a:lnTo>
                <a:lnTo>
                  <a:pt x="18287" y="73151"/>
                </a:lnTo>
                <a:lnTo>
                  <a:pt x="18287" y="65531"/>
                </a:lnTo>
                <a:lnTo>
                  <a:pt x="57912" y="38099"/>
                </a:lnTo>
                <a:lnTo>
                  <a:pt x="72847" y="38099"/>
                </a:lnTo>
                <a:lnTo>
                  <a:pt x="76200" y="21335"/>
                </a:lnTo>
                <a:lnTo>
                  <a:pt x="77723" y="15239"/>
                </a:lnTo>
                <a:lnTo>
                  <a:pt x="76200" y="12191"/>
                </a:lnTo>
                <a:lnTo>
                  <a:pt x="76200" y="9143"/>
                </a:lnTo>
                <a:lnTo>
                  <a:pt x="73151" y="4571"/>
                </a:lnTo>
                <a:close/>
              </a:path>
              <a:path w="81280" h="91440">
                <a:moveTo>
                  <a:pt x="65531" y="77723"/>
                </a:moveTo>
                <a:lnTo>
                  <a:pt x="48767" y="77723"/>
                </a:lnTo>
                <a:lnTo>
                  <a:pt x="48767" y="86867"/>
                </a:lnTo>
                <a:lnTo>
                  <a:pt x="50291" y="88391"/>
                </a:lnTo>
                <a:lnTo>
                  <a:pt x="51815" y="91439"/>
                </a:lnTo>
                <a:lnTo>
                  <a:pt x="56387" y="91439"/>
                </a:lnTo>
                <a:lnTo>
                  <a:pt x="61483" y="90582"/>
                </a:lnTo>
                <a:lnTo>
                  <a:pt x="67437" y="88010"/>
                </a:lnTo>
                <a:lnTo>
                  <a:pt x="73961" y="83724"/>
                </a:lnTo>
                <a:lnTo>
                  <a:pt x="79042" y="79247"/>
                </a:lnTo>
                <a:lnTo>
                  <a:pt x="67056" y="79247"/>
                </a:lnTo>
                <a:lnTo>
                  <a:pt x="65531" y="77723"/>
                </a:lnTo>
                <a:close/>
              </a:path>
              <a:path w="81280" h="91440">
                <a:moveTo>
                  <a:pt x="72847" y="38099"/>
                </a:moveTo>
                <a:lnTo>
                  <a:pt x="57912" y="38099"/>
                </a:lnTo>
                <a:lnTo>
                  <a:pt x="50291" y="71627"/>
                </a:lnTo>
                <a:lnTo>
                  <a:pt x="41147" y="77723"/>
                </a:lnTo>
                <a:lnTo>
                  <a:pt x="33527" y="80771"/>
                </a:lnTo>
                <a:lnTo>
                  <a:pt x="44500" y="80771"/>
                </a:lnTo>
                <a:lnTo>
                  <a:pt x="48767" y="77723"/>
                </a:lnTo>
                <a:lnTo>
                  <a:pt x="65531" y="77723"/>
                </a:lnTo>
                <a:lnTo>
                  <a:pt x="65531" y="73151"/>
                </a:lnTo>
                <a:lnTo>
                  <a:pt x="67056" y="68579"/>
                </a:lnTo>
                <a:lnTo>
                  <a:pt x="68579" y="59435"/>
                </a:lnTo>
                <a:lnTo>
                  <a:pt x="72847" y="38099"/>
                </a:lnTo>
                <a:close/>
              </a:path>
              <a:path w="81280" h="91440">
                <a:moveTo>
                  <a:pt x="80771" y="71627"/>
                </a:moveTo>
                <a:lnTo>
                  <a:pt x="76200" y="76199"/>
                </a:lnTo>
                <a:lnTo>
                  <a:pt x="73151" y="77723"/>
                </a:lnTo>
                <a:lnTo>
                  <a:pt x="71627" y="79247"/>
                </a:lnTo>
                <a:lnTo>
                  <a:pt x="79042" y="79247"/>
                </a:lnTo>
                <a:lnTo>
                  <a:pt x="80771" y="77723"/>
                </a:lnTo>
                <a:lnTo>
                  <a:pt x="80771" y="71627"/>
                </a:lnTo>
                <a:close/>
              </a:path>
              <a:path w="81280" h="91440">
                <a:moveTo>
                  <a:pt x="65531" y="0"/>
                </a:moveTo>
                <a:lnTo>
                  <a:pt x="41147" y="0"/>
                </a:lnTo>
                <a:lnTo>
                  <a:pt x="33527" y="1523"/>
                </a:lnTo>
                <a:lnTo>
                  <a:pt x="27431" y="6095"/>
                </a:lnTo>
                <a:lnTo>
                  <a:pt x="19812" y="10667"/>
                </a:lnTo>
                <a:lnTo>
                  <a:pt x="16763" y="16763"/>
                </a:lnTo>
                <a:lnTo>
                  <a:pt x="15239" y="21335"/>
                </a:lnTo>
                <a:lnTo>
                  <a:pt x="13715" y="24383"/>
                </a:lnTo>
                <a:lnTo>
                  <a:pt x="15239" y="27431"/>
                </a:lnTo>
                <a:lnTo>
                  <a:pt x="15239" y="28955"/>
                </a:lnTo>
                <a:lnTo>
                  <a:pt x="16763" y="30479"/>
                </a:lnTo>
                <a:lnTo>
                  <a:pt x="25907" y="30479"/>
                </a:lnTo>
                <a:lnTo>
                  <a:pt x="28956" y="27431"/>
                </a:lnTo>
                <a:lnTo>
                  <a:pt x="32003" y="21335"/>
                </a:lnTo>
                <a:lnTo>
                  <a:pt x="32003" y="16763"/>
                </a:lnTo>
                <a:lnTo>
                  <a:pt x="35051" y="10667"/>
                </a:lnTo>
                <a:lnTo>
                  <a:pt x="38100" y="9143"/>
                </a:lnTo>
                <a:lnTo>
                  <a:pt x="41147" y="6095"/>
                </a:lnTo>
                <a:lnTo>
                  <a:pt x="44195" y="4571"/>
                </a:lnTo>
                <a:lnTo>
                  <a:pt x="73151" y="4571"/>
                </a:lnTo>
                <a:lnTo>
                  <a:pt x="70103" y="3047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848611" y="7897368"/>
            <a:ext cx="96012" cy="9144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859279" y="7623047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28956" y="85343"/>
                </a:moveTo>
                <a:lnTo>
                  <a:pt x="0" y="85343"/>
                </a:lnTo>
                <a:lnTo>
                  <a:pt x="0" y="88391"/>
                </a:lnTo>
                <a:lnTo>
                  <a:pt x="28956" y="88391"/>
                </a:lnTo>
                <a:lnTo>
                  <a:pt x="28956" y="85343"/>
                </a:lnTo>
                <a:close/>
              </a:path>
              <a:path w="102235" h="88900">
                <a:moveTo>
                  <a:pt x="92963" y="85343"/>
                </a:moveTo>
                <a:lnTo>
                  <a:pt x="51815" y="85343"/>
                </a:lnTo>
                <a:lnTo>
                  <a:pt x="50292" y="88391"/>
                </a:lnTo>
                <a:lnTo>
                  <a:pt x="92963" y="88391"/>
                </a:lnTo>
                <a:lnTo>
                  <a:pt x="92963" y="85343"/>
                </a:lnTo>
                <a:close/>
              </a:path>
              <a:path w="102235" h="88900">
                <a:moveTo>
                  <a:pt x="53339" y="4571"/>
                </a:moveTo>
                <a:lnTo>
                  <a:pt x="22859" y="4571"/>
                </a:lnTo>
                <a:lnTo>
                  <a:pt x="25907" y="6095"/>
                </a:lnTo>
                <a:lnTo>
                  <a:pt x="27431" y="9143"/>
                </a:lnTo>
                <a:lnTo>
                  <a:pt x="30480" y="13715"/>
                </a:lnTo>
                <a:lnTo>
                  <a:pt x="45719" y="44195"/>
                </a:lnTo>
                <a:lnTo>
                  <a:pt x="22859" y="68579"/>
                </a:lnTo>
                <a:lnTo>
                  <a:pt x="15239" y="76199"/>
                </a:lnTo>
                <a:lnTo>
                  <a:pt x="9143" y="80771"/>
                </a:lnTo>
                <a:lnTo>
                  <a:pt x="6095" y="83819"/>
                </a:lnTo>
                <a:lnTo>
                  <a:pt x="4571" y="83819"/>
                </a:lnTo>
                <a:lnTo>
                  <a:pt x="3047" y="85343"/>
                </a:lnTo>
                <a:lnTo>
                  <a:pt x="24383" y="85343"/>
                </a:lnTo>
                <a:lnTo>
                  <a:pt x="21336" y="82295"/>
                </a:lnTo>
                <a:lnTo>
                  <a:pt x="21336" y="77723"/>
                </a:lnTo>
                <a:lnTo>
                  <a:pt x="48768" y="50291"/>
                </a:lnTo>
                <a:lnTo>
                  <a:pt x="67491" y="50291"/>
                </a:lnTo>
                <a:lnTo>
                  <a:pt x="60959" y="36575"/>
                </a:lnTo>
                <a:lnTo>
                  <a:pt x="67055" y="30479"/>
                </a:lnTo>
                <a:lnTo>
                  <a:pt x="57912" y="30479"/>
                </a:lnTo>
                <a:lnTo>
                  <a:pt x="53339" y="21335"/>
                </a:lnTo>
                <a:lnTo>
                  <a:pt x="53339" y="18287"/>
                </a:lnTo>
                <a:lnTo>
                  <a:pt x="51815" y="16763"/>
                </a:lnTo>
                <a:lnTo>
                  <a:pt x="50292" y="13715"/>
                </a:lnTo>
                <a:lnTo>
                  <a:pt x="50292" y="7619"/>
                </a:lnTo>
                <a:lnTo>
                  <a:pt x="53339" y="4571"/>
                </a:lnTo>
                <a:close/>
              </a:path>
              <a:path w="102235" h="88900">
                <a:moveTo>
                  <a:pt x="67491" y="50291"/>
                </a:moveTo>
                <a:lnTo>
                  <a:pt x="48768" y="50291"/>
                </a:lnTo>
                <a:lnTo>
                  <a:pt x="60959" y="74675"/>
                </a:lnTo>
                <a:lnTo>
                  <a:pt x="60959" y="80771"/>
                </a:lnTo>
                <a:lnTo>
                  <a:pt x="59436" y="82295"/>
                </a:lnTo>
                <a:lnTo>
                  <a:pt x="59436" y="83819"/>
                </a:lnTo>
                <a:lnTo>
                  <a:pt x="56387" y="85343"/>
                </a:lnTo>
                <a:lnTo>
                  <a:pt x="89915" y="85343"/>
                </a:lnTo>
                <a:lnTo>
                  <a:pt x="86868" y="83819"/>
                </a:lnTo>
                <a:lnTo>
                  <a:pt x="85343" y="82295"/>
                </a:lnTo>
                <a:lnTo>
                  <a:pt x="82295" y="80771"/>
                </a:lnTo>
                <a:lnTo>
                  <a:pt x="79247" y="76199"/>
                </a:lnTo>
                <a:lnTo>
                  <a:pt x="76200" y="68579"/>
                </a:lnTo>
                <a:lnTo>
                  <a:pt x="67491" y="50291"/>
                </a:lnTo>
                <a:close/>
              </a:path>
              <a:path w="102235" h="88900">
                <a:moveTo>
                  <a:pt x="94487" y="4571"/>
                </a:moveTo>
                <a:lnTo>
                  <a:pt x="74675" y="4571"/>
                </a:lnTo>
                <a:lnTo>
                  <a:pt x="76200" y="6095"/>
                </a:lnTo>
                <a:lnTo>
                  <a:pt x="77724" y="6095"/>
                </a:lnTo>
                <a:lnTo>
                  <a:pt x="77724" y="9143"/>
                </a:lnTo>
                <a:lnTo>
                  <a:pt x="76200" y="10667"/>
                </a:lnTo>
                <a:lnTo>
                  <a:pt x="73151" y="15239"/>
                </a:lnTo>
                <a:lnTo>
                  <a:pt x="57912" y="30479"/>
                </a:lnTo>
                <a:lnTo>
                  <a:pt x="67055" y="30479"/>
                </a:lnTo>
                <a:lnTo>
                  <a:pt x="88392" y="9143"/>
                </a:lnTo>
                <a:lnTo>
                  <a:pt x="92963" y="6095"/>
                </a:lnTo>
                <a:lnTo>
                  <a:pt x="94487" y="4571"/>
                </a:lnTo>
                <a:close/>
              </a:path>
              <a:path w="102235" h="88900">
                <a:moveTo>
                  <a:pt x="59436" y="0"/>
                </a:moveTo>
                <a:lnTo>
                  <a:pt x="16763" y="0"/>
                </a:lnTo>
                <a:lnTo>
                  <a:pt x="16763" y="4571"/>
                </a:lnTo>
                <a:lnTo>
                  <a:pt x="57912" y="4571"/>
                </a:lnTo>
                <a:lnTo>
                  <a:pt x="59436" y="0"/>
                </a:lnTo>
                <a:close/>
              </a:path>
              <a:path w="102235" h="88900">
                <a:moveTo>
                  <a:pt x="102107" y="0"/>
                </a:moveTo>
                <a:lnTo>
                  <a:pt x="71627" y="0"/>
                </a:lnTo>
                <a:lnTo>
                  <a:pt x="71627" y="4571"/>
                </a:lnTo>
                <a:lnTo>
                  <a:pt x="100583" y="4571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964179" y="7731252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80" h="40004">
                <a:moveTo>
                  <a:pt x="19812" y="38100"/>
                </a:moveTo>
                <a:lnTo>
                  <a:pt x="1524" y="38100"/>
                </a:lnTo>
                <a:lnTo>
                  <a:pt x="0" y="39624"/>
                </a:lnTo>
                <a:lnTo>
                  <a:pt x="19812" y="39624"/>
                </a:lnTo>
                <a:lnTo>
                  <a:pt x="19812" y="38100"/>
                </a:lnTo>
                <a:close/>
              </a:path>
              <a:path w="43180" h="40004">
                <a:moveTo>
                  <a:pt x="42671" y="38100"/>
                </a:moveTo>
                <a:lnTo>
                  <a:pt x="22859" y="38100"/>
                </a:lnTo>
                <a:lnTo>
                  <a:pt x="22859" y="39624"/>
                </a:lnTo>
                <a:lnTo>
                  <a:pt x="42671" y="39624"/>
                </a:lnTo>
                <a:lnTo>
                  <a:pt x="42671" y="38100"/>
                </a:lnTo>
                <a:close/>
              </a:path>
              <a:path w="43180" h="40004">
                <a:moveTo>
                  <a:pt x="21336" y="0"/>
                </a:moveTo>
                <a:lnTo>
                  <a:pt x="19812" y="0"/>
                </a:lnTo>
                <a:lnTo>
                  <a:pt x="7619" y="4571"/>
                </a:lnTo>
                <a:lnTo>
                  <a:pt x="7619" y="6095"/>
                </a:lnTo>
                <a:lnTo>
                  <a:pt x="12192" y="6095"/>
                </a:lnTo>
                <a:lnTo>
                  <a:pt x="12192" y="12192"/>
                </a:lnTo>
                <a:lnTo>
                  <a:pt x="10668" y="16763"/>
                </a:lnTo>
                <a:lnTo>
                  <a:pt x="7619" y="30480"/>
                </a:lnTo>
                <a:lnTo>
                  <a:pt x="7619" y="33527"/>
                </a:lnTo>
                <a:lnTo>
                  <a:pt x="6095" y="36575"/>
                </a:lnTo>
                <a:lnTo>
                  <a:pt x="4571" y="38100"/>
                </a:lnTo>
                <a:lnTo>
                  <a:pt x="15239" y="38100"/>
                </a:lnTo>
                <a:lnTo>
                  <a:pt x="15239" y="36575"/>
                </a:lnTo>
                <a:lnTo>
                  <a:pt x="13715" y="35051"/>
                </a:lnTo>
                <a:lnTo>
                  <a:pt x="15239" y="33527"/>
                </a:lnTo>
                <a:lnTo>
                  <a:pt x="15239" y="30480"/>
                </a:lnTo>
                <a:lnTo>
                  <a:pt x="19812" y="10668"/>
                </a:lnTo>
                <a:lnTo>
                  <a:pt x="22859" y="7619"/>
                </a:lnTo>
                <a:lnTo>
                  <a:pt x="19812" y="7619"/>
                </a:lnTo>
                <a:lnTo>
                  <a:pt x="21336" y="0"/>
                </a:lnTo>
                <a:close/>
              </a:path>
              <a:path w="43180" h="40004">
                <a:moveTo>
                  <a:pt x="41147" y="4571"/>
                </a:moveTo>
                <a:lnTo>
                  <a:pt x="32003" y="4571"/>
                </a:lnTo>
                <a:lnTo>
                  <a:pt x="35051" y="7619"/>
                </a:lnTo>
                <a:lnTo>
                  <a:pt x="35051" y="15239"/>
                </a:lnTo>
                <a:lnTo>
                  <a:pt x="30480" y="30480"/>
                </a:lnTo>
                <a:lnTo>
                  <a:pt x="30480" y="35051"/>
                </a:lnTo>
                <a:lnTo>
                  <a:pt x="27431" y="38100"/>
                </a:lnTo>
                <a:lnTo>
                  <a:pt x="38100" y="38100"/>
                </a:lnTo>
                <a:lnTo>
                  <a:pt x="38100" y="30480"/>
                </a:lnTo>
                <a:lnTo>
                  <a:pt x="41147" y="15239"/>
                </a:lnTo>
                <a:lnTo>
                  <a:pt x="42671" y="10668"/>
                </a:lnTo>
                <a:lnTo>
                  <a:pt x="42671" y="7619"/>
                </a:lnTo>
                <a:lnTo>
                  <a:pt x="41147" y="4571"/>
                </a:lnTo>
                <a:close/>
              </a:path>
              <a:path w="43180" h="40004">
                <a:moveTo>
                  <a:pt x="38100" y="0"/>
                </a:moveTo>
                <a:lnTo>
                  <a:pt x="30480" y="0"/>
                </a:lnTo>
                <a:lnTo>
                  <a:pt x="25907" y="3048"/>
                </a:lnTo>
                <a:lnTo>
                  <a:pt x="19812" y="7619"/>
                </a:lnTo>
                <a:lnTo>
                  <a:pt x="22859" y="7619"/>
                </a:lnTo>
                <a:lnTo>
                  <a:pt x="27431" y="4571"/>
                </a:lnTo>
                <a:lnTo>
                  <a:pt x="41147" y="4571"/>
                </a:lnTo>
                <a:lnTo>
                  <a:pt x="41147" y="3048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089148" y="7737347"/>
            <a:ext cx="179831" cy="1005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564892" y="776630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564892" y="780288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186939" y="776630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186939" y="780288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038350" y="767334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964435" y="7824216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79247" y="0"/>
                </a:moveTo>
                <a:lnTo>
                  <a:pt x="70103" y="0"/>
                </a:lnTo>
                <a:lnTo>
                  <a:pt x="70103" y="53339"/>
                </a:lnTo>
                <a:lnTo>
                  <a:pt x="69556" y="65293"/>
                </a:lnTo>
                <a:lnTo>
                  <a:pt x="68008" y="78104"/>
                </a:lnTo>
                <a:lnTo>
                  <a:pt x="65603" y="91487"/>
                </a:lnTo>
                <a:lnTo>
                  <a:pt x="62483" y="105155"/>
                </a:lnTo>
                <a:lnTo>
                  <a:pt x="59412" y="119205"/>
                </a:lnTo>
                <a:lnTo>
                  <a:pt x="35361" y="166187"/>
                </a:lnTo>
                <a:lnTo>
                  <a:pt x="0" y="198119"/>
                </a:lnTo>
                <a:lnTo>
                  <a:pt x="3047" y="199643"/>
                </a:lnTo>
                <a:lnTo>
                  <a:pt x="35147" y="177474"/>
                </a:lnTo>
                <a:lnTo>
                  <a:pt x="60055" y="142946"/>
                </a:lnTo>
                <a:lnTo>
                  <a:pt x="74747" y="95107"/>
                </a:lnTo>
                <a:lnTo>
                  <a:pt x="79190" y="53339"/>
                </a:lnTo>
                <a:lnTo>
                  <a:pt x="79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964435" y="7546847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3047" y="0"/>
                </a:moveTo>
                <a:lnTo>
                  <a:pt x="0" y="3047"/>
                </a:lnTo>
                <a:lnTo>
                  <a:pt x="10858" y="10429"/>
                </a:lnTo>
                <a:lnTo>
                  <a:pt x="20573" y="18668"/>
                </a:lnTo>
                <a:lnTo>
                  <a:pt x="51054" y="60578"/>
                </a:lnTo>
                <a:lnTo>
                  <a:pt x="64960" y="101726"/>
                </a:lnTo>
                <a:lnTo>
                  <a:pt x="70103" y="146303"/>
                </a:lnTo>
                <a:lnTo>
                  <a:pt x="70103" y="199643"/>
                </a:lnTo>
                <a:lnTo>
                  <a:pt x="79247" y="199643"/>
                </a:lnTo>
                <a:lnTo>
                  <a:pt x="79137" y="146303"/>
                </a:lnTo>
                <a:lnTo>
                  <a:pt x="74104" y="102631"/>
                </a:lnTo>
                <a:lnTo>
                  <a:pt x="60007" y="57149"/>
                </a:lnTo>
                <a:lnTo>
                  <a:pt x="34766" y="22288"/>
                </a:lnTo>
                <a:lnTo>
                  <a:pt x="14192" y="6286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504950" y="7673340"/>
            <a:ext cx="0" cy="200025"/>
          </a:xfrm>
          <a:custGeom>
            <a:avLst/>
            <a:gdLst/>
            <a:ahLst/>
            <a:cxnLst/>
            <a:rect l="l" t="t" r="r" b="b"/>
            <a:pathLst>
              <a:path w="0"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499616" y="7824216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10668" y="0"/>
                </a:moveTo>
                <a:lnTo>
                  <a:pt x="0" y="0"/>
                </a:lnTo>
                <a:lnTo>
                  <a:pt x="57" y="53339"/>
                </a:lnTo>
                <a:lnTo>
                  <a:pt x="5143" y="97678"/>
                </a:lnTo>
                <a:lnTo>
                  <a:pt x="19812" y="142493"/>
                </a:lnTo>
                <a:lnTo>
                  <a:pt x="44481" y="178212"/>
                </a:lnTo>
                <a:lnTo>
                  <a:pt x="76200" y="199643"/>
                </a:lnTo>
                <a:lnTo>
                  <a:pt x="79247" y="198119"/>
                </a:lnTo>
                <a:lnTo>
                  <a:pt x="68389" y="189857"/>
                </a:lnTo>
                <a:lnTo>
                  <a:pt x="58673" y="181165"/>
                </a:lnTo>
                <a:lnTo>
                  <a:pt x="28765" y="139064"/>
                </a:lnTo>
                <a:lnTo>
                  <a:pt x="14525" y="97916"/>
                </a:lnTo>
                <a:lnTo>
                  <a:pt x="10668" y="53339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499616" y="7546847"/>
            <a:ext cx="79375" cy="200025"/>
          </a:xfrm>
          <a:custGeom>
            <a:avLst/>
            <a:gdLst/>
            <a:ahLst/>
            <a:cxnLst/>
            <a:rect l="l" t="t" r="r" b="b"/>
            <a:pathLst>
              <a:path w="79375" h="200025">
                <a:moveTo>
                  <a:pt x="76200" y="0"/>
                </a:moveTo>
                <a:lnTo>
                  <a:pt x="44338" y="22383"/>
                </a:lnTo>
                <a:lnTo>
                  <a:pt x="20478" y="56697"/>
                </a:lnTo>
                <a:lnTo>
                  <a:pt x="4500" y="104774"/>
                </a:lnTo>
                <a:lnTo>
                  <a:pt x="112" y="146303"/>
                </a:lnTo>
                <a:lnTo>
                  <a:pt x="0" y="199643"/>
                </a:lnTo>
                <a:lnTo>
                  <a:pt x="10668" y="199643"/>
                </a:lnTo>
                <a:lnTo>
                  <a:pt x="10668" y="146303"/>
                </a:lnTo>
                <a:lnTo>
                  <a:pt x="10977" y="134350"/>
                </a:lnTo>
                <a:lnTo>
                  <a:pt x="16764" y="94487"/>
                </a:lnTo>
                <a:lnTo>
                  <a:pt x="30265" y="56554"/>
                </a:lnTo>
                <a:lnTo>
                  <a:pt x="55054" y="22669"/>
                </a:lnTo>
                <a:lnTo>
                  <a:pt x="79247" y="3047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690116" y="778459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740407" y="7734300"/>
            <a:ext cx="0" cy="100965"/>
          </a:xfrm>
          <a:custGeom>
            <a:avLst/>
            <a:gdLst/>
            <a:ahLst/>
            <a:cxnLst/>
            <a:rect l="l" t="t" r="r" b="b"/>
            <a:pathLst>
              <a:path w="0" h="100965">
                <a:moveTo>
                  <a:pt x="0" y="100584"/>
                </a:move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810255" y="7665720"/>
            <a:ext cx="26034" cy="78105"/>
          </a:xfrm>
          <a:custGeom>
            <a:avLst/>
            <a:gdLst/>
            <a:ahLst/>
            <a:cxnLst/>
            <a:rect l="l" t="t" r="r" b="b"/>
            <a:pathLst>
              <a:path w="26035" h="78104">
                <a:moveTo>
                  <a:pt x="25907" y="74675"/>
                </a:moveTo>
                <a:lnTo>
                  <a:pt x="1524" y="74675"/>
                </a:lnTo>
                <a:lnTo>
                  <a:pt x="1524" y="77723"/>
                </a:lnTo>
                <a:lnTo>
                  <a:pt x="25907" y="77723"/>
                </a:lnTo>
                <a:lnTo>
                  <a:pt x="25907" y="74675"/>
                </a:lnTo>
                <a:close/>
              </a:path>
              <a:path w="26035" h="78104">
                <a:moveTo>
                  <a:pt x="16763" y="0"/>
                </a:moveTo>
                <a:lnTo>
                  <a:pt x="15239" y="0"/>
                </a:lnTo>
                <a:lnTo>
                  <a:pt x="0" y="6095"/>
                </a:lnTo>
                <a:lnTo>
                  <a:pt x="1524" y="7619"/>
                </a:lnTo>
                <a:lnTo>
                  <a:pt x="6095" y="7619"/>
                </a:lnTo>
                <a:lnTo>
                  <a:pt x="7619" y="9143"/>
                </a:lnTo>
                <a:lnTo>
                  <a:pt x="7619" y="12191"/>
                </a:lnTo>
                <a:lnTo>
                  <a:pt x="9143" y="15239"/>
                </a:lnTo>
                <a:lnTo>
                  <a:pt x="9143" y="68579"/>
                </a:lnTo>
                <a:lnTo>
                  <a:pt x="7619" y="71627"/>
                </a:lnTo>
                <a:lnTo>
                  <a:pt x="7619" y="73151"/>
                </a:lnTo>
                <a:lnTo>
                  <a:pt x="6095" y="74675"/>
                </a:lnTo>
                <a:lnTo>
                  <a:pt x="19812" y="74675"/>
                </a:lnTo>
                <a:lnTo>
                  <a:pt x="18287" y="73151"/>
                </a:lnTo>
                <a:lnTo>
                  <a:pt x="18287" y="71627"/>
                </a:lnTo>
                <a:lnTo>
                  <a:pt x="16763" y="68579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839211" y="769162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3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3" y="51816"/>
                </a:lnTo>
                <a:lnTo>
                  <a:pt x="24383" y="48768"/>
                </a:lnTo>
                <a:close/>
              </a:path>
              <a:path w="53339" h="52070">
                <a:moveTo>
                  <a:pt x="53339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39" y="51816"/>
                </a:lnTo>
                <a:lnTo>
                  <a:pt x="53339" y="48768"/>
                </a:lnTo>
                <a:close/>
              </a:path>
              <a:path w="53339" h="52070">
                <a:moveTo>
                  <a:pt x="16763" y="0"/>
                </a:moveTo>
                <a:lnTo>
                  <a:pt x="13715" y="0"/>
                </a:lnTo>
                <a:lnTo>
                  <a:pt x="0" y="6095"/>
                </a:lnTo>
                <a:lnTo>
                  <a:pt x="0" y="7619"/>
                </a:lnTo>
                <a:lnTo>
                  <a:pt x="6095" y="7619"/>
                </a:lnTo>
                <a:lnTo>
                  <a:pt x="6095" y="9143"/>
                </a:lnTo>
                <a:lnTo>
                  <a:pt x="7619" y="9143"/>
                </a:lnTo>
                <a:lnTo>
                  <a:pt x="7619" y="45719"/>
                </a:lnTo>
                <a:lnTo>
                  <a:pt x="6095" y="47243"/>
                </a:lnTo>
                <a:lnTo>
                  <a:pt x="6095" y="48768"/>
                </a:lnTo>
                <a:lnTo>
                  <a:pt x="18287" y="48768"/>
                </a:lnTo>
                <a:lnTo>
                  <a:pt x="18287" y="47243"/>
                </a:lnTo>
                <a:lnTo>
                  <a:pt x="16763" y="47243"/>
                </a:lnTo>
                <a:lnTo>
                  <a:pt x="16763" y="13716"/>
                </a:lnTo>
                <a:lnTo>
                  <a:pt x="19812" y="10668"/>
                </a:lnTo>
                <a:lnTo>
                  <a:pt x="16763" y="10668"/>
                </a:lnTo>
                <a:lnTo>
                  <a:pt x="16763" y="0"/>
                </a:lnTo>
                <a:close/>
              </a:path>
              <a:path w="53339" h="52070">
                <a:moveTo>
                  <a:pt x="44957" y="7619"/>
                </a:moveTo>
                <a:lnTo>
                  <a:pt x="35051" y="7619"/>
                </a:lnTo>
                <a:lnTo>
                  <a:pt x="35051" y="10668"/>
                </a:lnTo>
                <a:lnTo>
                  <a:pt x="36575" y="12192"/>
                </a:lnTo>
                <a:lnTo>
                  <a:pt x="36575" y="47243"/>
                </a:lnTo>
                <a:lnTo>
                  <a:pt x="35051" y="48768"/>
                </a:lnTo>
                <a:lnTo>
                  <a:pt x="48768" y="48768"/>
                </a:lnTo>
                <a:lnTo>
                  <a:pt x="47243" y="47243"/>
                </a:lnTo>
                <a:lnTo>
                  <a:pt x="47243" y="45719"/>
                </a:lnTo>
                <a:lnTo>
                  <a:pt x="45719" y="42672"/>
                </a:lnTo>
                <a:lnTo>
                  <a:pt x="45719" y="9143"/>
                </a:lnTo>
                <a:lnTo>
                  <a:pt x="44957" y="7619"/>
                </a:lnTo>
                <a:close/>
              </a:path>
              <a:path w="53339" h="52070">
                <a:moveTo>
                  <a:pt x="36575" y="0"/>
                </a:moveTo>
                <a:lnTo>
                  <a:pt x="27431" y="0"/>
                </a:lnTo>
                <a:lnTo>
                  <a:pt x="16763" y="10668"/>
                </a:lnTo>
                <a:lnTo>
                  <a:pt x="19812" y="10668"/>
                </a:lnTo>
                <a:lnTo>
                  <a:pt x="21336" y="9143"/>
                </a:lnTo>
                <a:lnTo>
                  <a:pt x="25907" y="7619"/>
                </a:lnTo>
                <a:lnTo>
                  <a:pt x="44957" y="7619"/>
                </a:lnTo>
                <a:lnTo>
                  <a:pt x="42671" y="3048"/>
                </a:lnTo>
                <a:lnTo>
                  <a:pt x="41148" y="3048"/>
                </a:lnTo>
                <a:lnTo>
                  <a:pt x="38100" y="152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592580" y="7702296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5">
                <a:moveTo>
                  <a:pt x="51815" y="129539"/>
                </a:moveTo>
                <a:lnTo>
                  <a:pt x="1523" y="129539"/>
                </a:lnTo>
                <a:lnTo>
                  <a:pt x="1523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69" h="132715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21335"/>
                </a:lnTo>
                <a:lnTo>
                  <a:pt x="18287" y="123443"/>
                </a:lnTo>
                <a:lnTo>
                  <a:pt x="12191" y="129539"/>
                </a:lnTo>
                <a:lnTo>
                  <a:pt x="41147" y="129539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69" h="132715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20851" y="8385047"/>
            <a:ext cx="176784" cy="1508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972311" y="8189976"/>
            <a:ext cx="2647188" cy="5196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672913" y="8368284"/>
            <a:ext cx="83746" cy="1341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778752" y="9733788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5" h="99059">
                <a:moveTo>
                  <a:pt x="9144" y="85344"/>
                </a:moveTo>
                <a:lnTo>
                  <a:pt x="3048" y="85344"/>
                </a:lnTo>
                <a:lnTo>
                  <a:pt x="1524" y="86868"/>
                </a:lnTo>
                <a:lnTo>
                  <a:pt x="0" y="86868"/>
                </a:lnTo>
                <a:lnTo>
                  <a:pt x="0" y="92964"/>
                </a:lnTo>
                <a:lnTo>
                  <a:pt x="6096" y="99060"/>
                </a:lnTo>
                <a:lnTo>
                  <a:pt x="27431" y="99060"/>
                </a:lnTo>
                <a:lnTo>
                  <a:pt x="36575" y="94488"/>
                </a:lnTo>
                <a:lnTo>
                  <a:pt x="38861" y="92964"/>
                </a:lnTo>
                <a:lnTo>
                  <a:pt x="21336" y="92964"/>
                </a:lnTo>
                <a:lnTo>
                  <a:pt x="16764" y="91440"/>
                </a:lnTo>
                <a:lnTo>
                  <a:pt x="13716" y="88392"/>
                </a:lnTo>
                <a:lnTo>
                  <a:pt x="10668" y="86868"/>
                </a:lnTo>
                <a:lnTo>
                  <a:pt x="9144" y="85344"/>
                </a:lnTo>
                <a:close/>
              </a:path>
              <a:path w="56515" h="99059">
                <a:moveTo>
                  <a:pt x="56388" y="0"/>
                </a:moveTo>
                <a:lnTo>
                  <a:pt x="21336" y="0"/>
                </a:lnTo>
                <a:lnTo>
                  <a:pt x="3048" y="38100"/>
                </a:lnTo>
                <a:lnTo>
                  <a:pt x="12192" y="38100"/>
                </a:lnTo>
                <a:lnTo>
                  <a:pt x="18288" y="39624"/>
                </a:lnTo>
                <a:lnTo>
                  <a:pt x="24383" y="42672"/>
                </a:lnTo>
                <a:lnTo>
                  <a:pt x="30479" y="44196"/>
                </a:lnTo>
                <a:lnTo>
                  <a:pt x="36575" y="48768"/>
                </a:lnTo>
                <a:lnTo>
                  <a:pt x="39624" y="53340"/>
                </a:lnTo>
                <a:lnTo>
                  <a:pt x="44196" y="59436"/>
                </a:lnTo>
                <a:lnTo>
                  <a:pt x="45720" y="64008"/>
                </a:lnTo>
                <a:lnTo>
                  <a:pt x="45720" y="76200"/>
                </a:lnTo>
                <a:lnTo>
                  <a:pt x="44196" y="82296"/>
                </a:lnTo>
                <a:lnTo>
                  <a:pt x="39624" y="85344"/>
                </a:lnTo>
                <a:lnTo>
                  <a:pt x="35051" y="89916"/>
                </a:lnTo>
                <a:lnTo>
                  <a:pt x="30479" y="92964"/>
                </a:lnTo>
                <a:lnTo>
                  <a:pt x="38861" y="92964"/>
                </a:lnTo>
                <a:lnTo>
                  <a:pt x="54864" y="68580"/>
                </a:lnTo>
                <a:lnTo>
                  <a:pt x="54864" y="53340"/>
                </a:lnTo>
                <a:lnTo>
                  <a:pt x="24074" y="27622"/>
                </a:lnTo>
                <a:lnTo>
                  <a:pt x="15240" y="25908"/>
                </a:lnTo>
                <a:lnTo>
                  <a:pt x="21336" y="12192"/>
                </a:lnTo>
                <a:lnTo>
                  <a:pt x="50292" y="12192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22376" y="1200912"/>
            <a:ext cx="6149340" cy="268605"/>
          </a:xfrm>
          <a:custGeom>
            <a:avLst/>
            <a:gdLst/>
            <a:ahLst/>
            <a:cxnLst/>
            <a:rect l="l" t="t" r="r" b="b"/>
            <a:pathLst>
              <a:path w="6149340" h="268605">
                <a:moveTo>
                  <a:pt x="0" y="268224"/>
                </a:moveTo>
                <a:lnTo>
                  <a:pt x="6149340" y="268224"/>
                </a:lnTo>
                <a:lnTo>
                  <a:pt x="6149340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37777" y="1243584"/>
            <a:ext cx="1909410" cy="11734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176771" y="1245108"/>
            <a:ext cx="406907" cy="914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626509" y="1243584"/>
            <a:ext cx="223870" cy="929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23900" y="1350264"/>
            <a:ext cx="6122035" cy="0"/>
          </a:xfrm>
          <a:custGeom>
            <a:avLst/>
            <a:gdLst/>
            <a:ahLst/>
            <a:cxnLst/>
            <a:rect l="l" t="t" r="r" b="b"/>
            <a:pathLst>
              <a:path w="6122034" h="0">
                <a:moveTo>
                  <a:pt x="0" y="0"/>
                </a:moveTo>
                <a:lnTo>
                  <a:pt x="61219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034796" y="929640"/>
            <a:ext cx="5590540" cy="218440"/>
          </a:xfrm>
          <a:custGeom>
            <a:avLst/>
            <a:gdLst/>
            <a:ahLst/>
            <a:cxnLst/>
            <a:rect l="l" t="t" r="r" b="b"/>
            <a:pathLst>
              <a:path w="5590540" h="218440">
                <a:moveTo>
                  <a:pt x="0" y="217931"/>
                </a:moveTo>
                <a:lnTo>
                  <a:pt x="5590032" y="217931"/>
                </a:lnTo>
                <a:lnTo>
                  <a:pt x="5590032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033272" y="981456"/>
            <a:ext cx="1380744" cy="137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4827" y="1644396"/>
            <a:ext cx="1938527" cy="17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804" y="1984248"/>
            <a:ext cx="1746503" cy="1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31007" y="2087880"/>
            <a:ext cx="44450" cy="64135"/>
          </a:xfrm>
          <a:custGeom>
            <a:avLst/>
            <a:gdLst/>
            <a:ahLst/>
            <a:cxnLst/>
            <a:rect l="l" t="t" r="r" b="b"/>
            <a:pathLst>
              <a:path w="44450" h="64135">
                <a:moveTo>
                  <a:pt x="40889" y="28955"/>
                </a:moveTo>
                <a:lnTo>
                  <a:pt x="28956" y="28955"/>
                </a:lnTo>
                <a:lnTo>
                  <a:pt x="28956" y="32003"/>
                </a:lnTo>
                <a:lnTo>
                  <a:pt x="27431" y="38100"/>
                </a:lnTo>
                <a:lnTo>
                  <a:pt x="24384" y="42672"/>
                </a:lnTo>
                <a:lnTo>
                  <a:pt x="19812" y="47244"/>
                </a:lnTo>
                <a:lnTo>
                  <a:pt x="15240" y="53340"/>
                </a:lnTo>
                <a:lnTo>
                  <a:pt x="9143" y="56388"/>
                </a:lnTo>
                <a:lnTo>
                  <a:pt x="1524" y="59436"/>
                </a:lnTo>
                <a:lnTo>
                  <a:pt x="0" y="64007"/>
                </a:lnTo>
                <a:lnTo>
                  <a:pt x="33242" y="43029"/>
                </a:lnTo>
                <a:lnTo>
                  <a:pt x="40100" y="30980"/>
                </a:lnTo>
                <a:lnTo>
                  <a:pt x="40889" y="28955"/>
                </a:lnTo>
                <a:close/>
              </a:path>
              <a:path w="44450" h="64135">
                <a:moveTo>
                  <a:pt x="32004" y="0"/>
                </a:moveTo>
                <a:lnTo>
                  <a:pt x="22860" y="0"/>
                </a:lnTo>
                <a:lnTo>
                  <a:pt x="18287" y="1524"/>
                </a:lnTo>
                <a:lnTo>
                  <a:pt x="13716" y="4572"/>
                </a:lnTo>
                <a:lnTo>
                  <a:pt x="10668" y="7620"/>
                </a:lnTo>
                <a:lnTo>
                  <a:pt x="7619" y="12192"/>
                </a:lnTo>
                <a:lnTo>
                  <a:pt x="7619" y="16764"/>
                </a:lnTo>
                <a:lnTo>
                  <a:pt x="6096" y="19812"/>
                </a:lnTo>
                <a:lnTo>
                  <a:pt x="7619" y="24383"/>
                </a:lnTo>
                <a:lnTo>
                  <a:pt x="9143" y="27431"/>
                </a:lnTo>
                <a:lnTo>
                  <a:pt x="10668" y="28955"/>
                </a:lnTo>
                <a:lnTo>
                  <a:pt x="13716" y="30479"/>
                </a:lnTo>
                <a:lnTo>
                  <a:pt x="22860" y="30479"/>
                </a:lnTo>
                <a:lnTo>
                  <a:pt x="25908" y="28955"/>
                </a:lnTo>
                <a:lnTo>
                  <a:pt x="40889" y="28955"/>
                </a:lnTo>
                <a:lnTo>
                  <a:pt x="42672" y="24383"/>
                </a:lnTo>
                <a:lnTo>
                  <a:pt x="44196" y="16764"/>
                </a:lnTo>
                <a:lnTo>
                  <a:pt x="42672" y="10668"/>
                </a:lnTo>
                <a:lnTo>
                  <a:pt x="39624" y="6096"/>
                </a:lnTo>
                <a:lnTo>
                  <a:pt x="36575" y="3048"/>
                </a:lnTo>
                <a:lnTo>
                  <a:pt x="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9023" y="1987296"/>
            <a:ext cx="693420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43884" y="1984248"/>
            <a:ext cx="2223516" cy="175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8127" y="2026920"/>
            <a:ext cx="143256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6383" y="2520696"/>
            <a:ext cx="124968" cy="150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1808" y="258622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 h="0">
                <a:moveTo>
                  <a:pt x="0" y="0"/>
                </a:moveTo>
                <a:lnTo>
                  <a:pt x="35356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9927" y="2624328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39624" y="9144"/>
                </a:moveTo>
                <a:lnTo>
                  <a:pt x="22860" y="9144"/>
                </a:lnTo>
                <a:lnTo>
                  <a:pt x="27432" y="10668"/>
                </a:lnTo>
                <a:lnTo>
                  <a:pt x="28956" y="13716"/>
                </a:lnTo>
                <a:lnTo>
                  <a:pt x="32004" y="16764"/>
                </a:lnTo>
                <a:lnTo>
                  <a:pt x="33528" y="19811"/>
                </a:lnTo>
                <a:lnTo>
                  <a:pt x="33528" y="30479"/>
                </a:lnTo>
                <a:lnTo>
                  <a:pt x="30480" y="38100"/>
                </a:lnTo>
                <a:lnTo>
                  <a:pt x="25908" y="44196"/>
                </a:lnTo>
                <a:lnTo>
                  <a:pt x="21645" y="50220"/>
                </a:lnTo>
                <a:lnTo>
                  <a:pt x="15811" y="56959"/>
                </a:lnTo>
                <a:lnTo>
                  <a:pt x="8548" y="64555"/>
                </a:lnTo>
                <a:lnTo>
                  <a:pt x="0" y="73151"/>
                </a:lnTo>
                <a:lnTo>
                  <a:pt x="0" y="74675"/>
                </a:lnTo>
                <a:lnTo>
                  <a:pt x="42672" y="74675"/>
                </a:lnTo>
                <a:lnTo>
                  <a:pt x="45212" y="67055"/>
                </a:lnTo>
                <a:lnTo>
                  <a:pt x="10668" y="67055"/>
                </a:lnTo>
                <a:lnTo>
                  <a:pt x="18288" y="59435"/>
                </a:lnTo>
                <a:lnTo>
                  <a:pt x="27432" y="48768"/>
                </a:lnTo>
                <a:lnTo>
                  <a:pt x="33528" y="42672"/>
                </a:lnTo>
                <a:lnTo>
                  <a:pt x="38100" y="36575"/>
                </a:lnTo>
                <a:lnTo>
                  <a:pt x="39624" y="30479"/>
                </a:lnTo>
                <a:lnTo>
                  <a:pt x="42672" y="27431"/>
                </a:lnTo>
                <a:lnTo>
                  <a:pt x="42672" y="15240"/>
                </a:lnTo>
                <a:lnTo>
                  <a:pt x="41148" y="10668"/>
                </a:lnTo>
                <a:lnTo>
                  <a:pt x="39624" y="9144"/>
                </a:lnTo>
                <a:close/>
              </a:path>
              <a:path w="47625" h="74930">
                <a:moveTo>
                  <a:pt x="47244" y="60959"/>
                </a:moveTo>
                <a:lnTo>
                  <a:pt x="45720" y="60959"/>
                </a:lnTo>
                <a:lnTo>
                  <a:pt x="41148" y="65531"/>
                </a:lnTo>
                <a:lnTo>
                  <a:pt x="38100" y="65531"/>
                </a:lnTo>
                <a:lnTo>
                  <a:pt x="36576" y="67055"/>
                </a:lnTo>
                <a:lnTo>
                  <a:pt x="45212" y="67055"/>
                </a:lnTo>
                <a:lnTo>
                  <a:pt x="47244" y="60959"/>
                </a:lnTo>
                <a:close/>
              </a:path>
              <a:path w="47625" h="74930">
                <a:moveTo>
                  <a:pt x="27432" y="0"/>
                </a:moveTo>
                <a:lnTo>
                  <a:pt x="16764" y="0"/>
                </a:lnTo>
                <a:lnTo>
                  <a:pt x="12192" y="3048"/>
                </a:lnTo>
                <a:lnTo>
                  <a:pt x="9144" y="6096"/>
                </a:lnTo>
                <a:lnTo>
                  <a:pt x="4572" y="9144"/>
                </a:lnTo>
                <a:lnTo>
                  <a:pt x="1524" y="21335"/>
                </a:lnTo>
                <a:lnTo>
                  <a:pt x="3048" y="21335"/>
                </a:lnTo>
                <a:lnTo>
                  <a:pt x="4572" y="16764"/>
                </a:lnTo>
                <a:lnTo>
                  <a:pt x="9144" y="12192"/>
                </a:lnTo>
                <a:lnTo>
                  <a:pt x="15240" y="9144"/>
                </a:lnTo>
                <a:lnTo>
                  <a:pt x="39624" y="9144"/>
                </a:lnTo>
                <a:lnTo>
                  <a:pt x="33528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0" y="238201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1" y="128016"/>
                </a:moveTo>
                <a:lnTo>
                  <a:pt x="1524" y="128016"/>
                </a:lnTo>
                <a:lnTo>
                  <a:pt x="1524" y="132588"/>
                </a:lnTo>
                <a:lnTo>
                  <a:pt x="50291" y="132588"/>
                </a:lnTo>
                <a:lnTo>
                  <a:pt x="50291" y="128016"/>
                </a:lnTo>
                <a:close/>
              </a:path>
              <a:path w="50800" h="132714">
                <a:moveTo>
                  <a:pt x="38100" y="126492"/>
                </a:moveTo>
                <a:lnTo>
                  <a:pt x="13715" y="126492"/>
                </a:lnTo>
                <a:lnTo>
                  <a:pt x="12191" y="128016"/>
                </a:lnTo>
                <a:lnTo>
                  <a:pt x="41147" y="128016"/>
                </a:lnTo>
                <a:lnTo>
                  <a:pt x="38100" y="126492"/>
                </a:lnTo>
                <a:close/>
              </a:path>
              <a:path w="50800" h="132714">
                <a:moveTo>
                  <a:pt x="33528" y="15240"/>
                </a:moveTo>
                <a:lnTo>
                  <a:pt x="13715" y="15240"/>
                </a:lnTo>
                <a:lnTo>
                  <a:pt x="16763" y="18288"/>
                </a:lnTo>
                <a:lnTo>
                  <a:pt x="16763" y="21336"/>
                </a:lnTo>
                <a:lnTo>
                  <a:pt x="18287" y="24384"/>
                </a:lnTo>
                <a:lnTo>
                  <a:pt x="18287" y="121920"/>
                </a:lnTo>
                <a:lnTo>
                  <a:pt x="16763" y="123444"/>
                </a:lnTo>
                <a:lnTo>
                  <a:pt x="16763" y="124968"/>
                </a:lnTo>
                <a:lnTo>
                  <a:pt x="15240" y="126492"/>
                </a:lnTo>
                <a:lnTo>
                  <a:pt x="36575" y="126492"/>
                </a:lnTo>
                <a:lnTo>
                  <a:pt x="35052" y="124968"/>
                </a:lnTo>
                <a:lnTo>
                  <a:pt x="35052" y="121920"/>
                </a:lnTo>
                <a:lnTo>
                  <a:pt x="33528" y="120396"/>
                </a:lnTo>
                <a:lnTo>
                  <a:pt x="33528" y="15240"/>
                </a:lnTo>
                <a:close/>
              </a:path>
              <a:path w="50800" h="132714">
                <a:moveTo>
                  <a:pt x="33528" y="0"/>
                </a:moveTo>
                <a:lnTo>
                  <a:pt x="30480" y="0"/>
                </a:lnTo>
                <a:lnTo>
                  <a:pt x="0" y="15240"/>
                </a:lnTo>
                <a:lnTo>
                  <a:pt x="1524" y="18288"/>
                </a:lnTo>
                <a:lnTo>
                  <a:pt x="7619" y="15240"/>
                </a:lnTo>
                <a:lnTo>
                  <a:pt x="33528" y="15240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01724" y="2697480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69">
                <a:moveTo>
                  <a:pt x="42671" y="85344"/>
                </a:moveTo>
                <a:lnTo>
                  <a:pt x="0" y="85344"/>
                </a:lnTo>
                <a:lnTo>
                  <a:pt x="0" y="89916"/>
                </a:lnTo>
                <a:lnTo>
                  <a:pt x="42671" y="89916"/>
                </a:lnTo>
                <a:lnTo>
                  <a:pt x="42671" y="85344"/>
                </a:lnTo>
                <a:close/>
              </a:path>
              <a:path w="94614" h="90169">
                <a:moveTo>
                  <a:pt x="94487" y="85344"/>
                </a:moveTo>
                <a:lnTo>
                  <a:pt x="50292" y="85344"/>
                </a:lnTo>
                <a:lnTo>
                  <a:pt x="50292" y="89916"/>
                </a:lnTo>
                <a:lnTo>
                  <a:pt x="92963" y="89916"/>
                </a:lnTo>
                <a:lnTo>
                  <a:pt x="94487" y="85344"/>
                </a:lnTo>
                <a:close/>
              </a:path>
              <a:path w="94614" h="90169">
                <a:moveTo>
                  <a:pt x="44195" y="12192"/>
                </a:moveTo>
                <a:lnTo>
                  <a:pt x="24383" y="12192"/>
                </a:lnTo>
                <a:lnTo>
                  <a:pt x="27431" y="15240"/>
                </a:lnTo>
                <a:lnTo>
                  <a:pt x="27431" y="19812"/>
                </a:lnTo>
                <a:lnTo>
                  <a:pt x="25907" y="27431"/>
                </a:lnTo>
                <a:lnTo>
                  <a:pt x="22859" y="38100"/>
                </a:lnTo>
                <a:lnTo>
                  <a:pt x="16763" y="70103"/>
                </a:lnTo>
                <a:lnTo>
                  <a:pt x="15239" y="76200"/>
                </a:lnTo>
                <a:lnTo>
                  <a:pt x="13715" y="80772"/>
                </a:lnTo>
                <a:lnTo>
                  <a:pt x="9143" y="85344"/>
                </a:lnTo>
                <a:lnTo>
                  <a:pt x="33527" y="85344"/>
                </a:lnTo>
                <a:lnTo>
                  <a:pt x="32003" y="83820"/>
                </a:lnTo>
                <a:lnTo>
                  <a:pt x="32003" y="80772"/>
                </a:lnTo>
                <a:lnTo>
                  <a:pt x="30480" y="79248"/>
                </a:lnTo>
                <a:lnTo>
                  <a:pt x="32003" y="76200"/>
                </a:lnTo>
                <a:lnTo>
                  <a:pt x="32003" y="70103"/>
                </a:lnTo>
                <a:lnTo>
                  <a:pt x="42671" y="24383"/>
                </a:lnTo>
                <a:lnTo>
                  <a:pt x="49268" y="18383"/>
                </a:lnTo>
                <a:lnTo>
                  <a:pt x="49405" y="18288"/>
                </a:lnTo>
                <a:lnTo>
                  <a:pt x="42671" y="18288"/>
                </a:lnTo>
                <a:lnTo>
                  <a:pt x="44195" y="12192"/>
                </a:lnTo>
                <a:close/>
              </a:path>
              <a:path w="94614" h="90169">
                <a:moveTo>
                  <a:pt x="92963" y="10668"/>
                </a:moveTo>
                <a:lnTo>
                  <a:pt x="71627" y="10668"/>
                </a:lnTo>
                <a:lnTo>
                  <a:pt x="74675" y="13716"/>
                </a:lnTo>
                <a:lnTo>
                  <a:pt x="77724" y="19812"/>
                </a:lnTo>
                <a:lnTo>
                  <a:pt x="77724" y="25907"/>
                </a:lnTo>
                <a:lnTo>
                  <a:pt x="76200" y="33527"/>
                </a:lnTo>
                <a:lnTo>
                  <a:pt x="68580" y="70103"/>
                </a:lnTo>
                <a:lnTo>
                  <a:pt x="67056" y="74675"/>
                </a:lnTo>
                <a:lnTo>
                  <a:pt x="67056" y="77724"/>
                </a:lnTo>
                <a:lnTo>
                  <a:pt x="65531" y="79248"/>
                </a:lnTo>
                <a:lnTo>
                  <a:pt x="65531" y="80772"/>
                </a:lnTo>
                <a:lnTo>
                  <a:pt x="62483" y="83820"/>
                </a:lnTo>
                <a:lnTo>
                  <a:pt x="59436" y="85344"/>
                </a:lnTo>
                <a:lnTo>
                  <a:pt x="85343" y="85344"/>
                </a:lnTo>
                <a:lnTo>
                  <a:pt x="83819" y="83820"/>
                </a:lnTo>
                <a:lnTo>
                  <a:pt x="83819" y="80772"/>
                </a:lnTo>
                <a:lnTo>
                  <a:pt x="82295" y="79248"/>
                </a:lnTo>
                <a:lnTo>
                  <a:pt x="83819" y="74675"/>
                </a:lnTo>
                <a:lnTo>
                  <a:pt x="83819" y="70103"/>
                </a:lnTo>
                <a:lnTo>
                  <a:pt x="92963" y="24383"/>
                </a:lnTo>
                <a:lnTo>
                  <a:pt x="94487" y="18288"/>
                </a:lnTo>
                <a:lnTo>
                  <a:pt x="92963" y="15240"/>
                </a:lnTo>
                <a:lnTo>
                  <a:pt x="92963" y="10668"/>
                </a:lnTo>
                <a:close/>
              </a:path>
              <a:path w="94614" h="90169">
                <a:moveTo>
                  <a:pt x="80771" y="0"/>
                </a:moveTo>
                <a:lnTo>
                  <a:pt x="76200" y="0"/>
                </a:lnTo>
                <a:lnTo>
                  <a:pt x="69032" y="1143"/>
                </a:lnTo>
                <a:lnTo>
                  <a:pt x="61150" y="4572"/>
                </a:lnTo>
                <a:lnTo>
                  <a:pt x="52411" y="10287"/>
                </a:lnTo>
                <a:lnTo>
                  <a:pt x="42671" y="18288"/>
                </a:lnTo>
                <a:lnTo>
                  <a:pt x="49405" y="18288"/>
                </a:lnTo>
                <a:lnTo>
                  <a:pt x="55435" y="14097"/>
                </a:lnTo>
                <a:lnTo>
                  <a:pt x="61317" y="11525"/>
                </a:lnTo>
                <a:lnTo>
                  <a:pt x="67056" y="10668"/>
                </a:lnTo>
                <a:lnTo>
                  <a:pt x="92963" y="10668"/>
                </a:lnTo>
                <a:lnTo>
                  <a:pt x="92963" y="9144"/>
                </a:lnTo>
                <a:lnTo>
                  <a:pt x="91439" y="6096"/>
                </a:lnTo>
                <a:lnTo>
                  <a:pt x="88392" y="3048"/>
                </a:lnTo>
                <a:lnTo>
                  <a:pt x="85343" y="1524"/>
                </a:lnTo>
                <a:lnTo>
                  <a:pt x="80771" y="0"/>
                </a:lnTo>
                <a:close/>
              </a:path>
              <a:path w="94614" h="90169">
                <a:moveTo>
                  <a:pt x="47243" y="0"/>
                </a:moveTo>
                <a:lnTo>
                  <a:pt x="42671" y="0"/>
                </a:lnTo>
                <a:lnTo>
                  <a:pt x="15239" y="10668"/>
                </a:lnTo>
                <a:lnTo>
                  <a:pt x="15239" y="13716"/>
                </a:lnTo>
                <a:lnTo>
                  <a:pt x="18287" y="12192"/>
                </a:lnTo>
                <a:lnTo>
                  <a:pt x="44195" y="12192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63267" y="2424684"/>
            <a:ext cx="94487" cy="89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2546604"/>
            <a:ext cx="146303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20011" y="246354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60932" y="256794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0932" y="260375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74264" y="2520696"/>
            <a:ext cx="132587" cy="150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17976" y="258622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 h="0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36847" y="2654808"/>
            <a:ext cx="21590" cy="134620"/>
          </a:xfrm>
          <a:custGeom>
            <a:avLst/>
            <a:gdLst/>
            <a:ahLst/>
            <a:cxnLst/>
            <a:rect l="l" t="t" r="r" b="b"/>
            <a:pathLst>
              <a:path w="21589" h="134619">
                <a:moveTo>
                  <a:pt x="13715" y="0"/>
                </a:moveTo>
                <a:lnTo>
                  <a:pt x="7619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9812"/>
                </a:lnTo>
                <a:lnTo>
                  <a:pt x="9143" y="97536"/>
                </a:lnTo>
                <a:lnTo>
                  <a:pt x="12191" y="97536"/>
                </a:lnTo>
                <a:lnTo>
                  <a:pt x="21336" y="19812"/>
                </a:lnTo>
                <a:lnTo>
                  <a:pt x="21336" y="9144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  <a:path w="21589" h="134619">
                <a:moveTo>
                  <a:pt x="15239" y="114300"/>
                </a:moveTo>
                <a:lnTo>
                  <a:pt x="4572" y="114300"/>
                </a:lnTo>
                <a:lnTo>
                  <a:pt x="3048" y="117348"/>
                </a:lnTo>
                <a:lnTo>
                  <a:pt x="0" y="118872"/>
                </a:lnTo>
                <a:lnTo>
                  <a:pt x="0" y="129540"/>
                </a:lnTo>
                <a:lnTo>
                  <a:pt x="3048" y="131064"/>
                </a:lnTo>
                <a:lnTo>
                  <a:pt x="4572" y="134112"/>
                </a:lnTo>
                <a:lnTo>
                  <a:pt x="15239" y="134112"/>
                </a:lnTo>
                <a:lnTo>
                  <a:pt x="19812" y="129540"/>
                </a:lnTo>
                <a:lnTo>
                  <a:pt x="21336" y="126492"/>
                </a:lnTo>
                <a:lnTo>
                  <a:pt x="21336" y="121920"/>
                </a:lnTo>
                <a:lnTo>
                  <a:pt x="19812" y="118872"/>
                </a:lnTo>
                <a:lnTo>
                  <a:pt x="15239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65220" y="238201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1" y="128016"/>
                </a:moveTo>
                <a:lnTo>
                  <a:pt x="1524" y="128016"/>
                </a:lnTo>
                <a:lnTo>
                  <a:pt x="1524" y="132588"/>
                </a:lnTo>
                <a:lnTo>
                  <a:pt x="50291" y="132588"/>
                </a:lnTo>
                <a:lnTo>
                  <a:pt x="50291" y="128016"/>
                </a:lnTo>
                <a:close/>
              </a:path>
              <a:path w="50800" h="132714">
                <a:moveTo>
                  <a:pt x="39624" y="126492"/>
                </a:moveTo>
                <a:lnTo>
                  <a:pt x="13715" y="126492"/>
                </a:lnTo>
                <a:lnTo>
                  <a:pt x="12191" y="128016"/>
                </a:lnTo>
                <a:lnTo>
                  <a:pt x="41147" y="128016"/>
                </a:lnTo>
                <a:lnTo>
                  <a:pt x="39624" y="126492"/>
                </a:lnTo>
                <a:close/>
              </a:path>
              <a:path w="50800" h="132714">
                <a:moveTo>
                  <a:pt x="35051" y="15240"/>
                </a:moveTo>
                <a:lnTo>
                  <a:pt x="13715" y="15240"/>
                </a:lnTo>
                <a:lnTo>
                  <a:pt x="16763" y="18288"/>
                </a:lnTo>
                <a:lnTo>
                  <a:pt x="16763" y="19812"/>
                </a:lnTo>
                <a:lnTo>
                  <a:pt x="18287" y="21336"/>
                </a:lnTo>
                <a:lnTo>
                  <a:pt x="18287" y="123444"/>
                </a:lnTo>
                <a:lnTo>
                  <a:pt x="15239" y="126492"/>
                </a:lnTo>
                <a:lnTo>
                  <a:pt x="38100" y="126492"/>
                </a:lnTo>
                <a:lnTo>
                  <a:pt x="35051" y="123444"/>
                </a:lnTo>
                <a:lnTo>
                  <a:pt x="35051" y="15240"/>
                </a:lnTo>
                <a:close/>
              </a:path>
              <a:path w="50800" h="132714">
                <a:moveTo>
                  <a:pt x="35051" y="0"/>
                </a:moveTo>
                <a:lnTo>
                  <a:pt x="32003" y="0"/>
                </a:lnTo>
                <a:lnTo>
                  <a:pt x="0" y="15240"/>
                </a:lnTo>
                <a:lnTo>
                  <a:pt x="1524" y="18288"/>
                </a:lnTo>
                <a:lnTo>
                  <a:pt x="6095" y="16764"/>
                </a:lnTo>
                <a:lnTo>
                  <a:pt x="9143" y="15240"/>
                </a:lnTo>
                <a:lnTo>
                  <a:pt x="35051" y="15240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30167" y="2697480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69">
                <a:moveTo>
                  <a:pt x="44196" y="85344"/>
                </a:moveTo>
                <a:lnTo>
                  <a:pt x="1524" y="85344"/>
                </a:lnTo>
                <a:lnTo>
                  <a:pt x="0" y="89916"/>
                </a:lnTo>
                <a:lnTo>
                  <a:pt x="44196" y="89916"/>
                </a:lnTo>
                <a:lnTo>
                  <a:pt x="44196" y="85344"/>
                </a:lnTo>
                <a:close/>
              </a:path>
              <a:path w="96520" h="90169">
                <a:moveTo>
                  <a:pt x="96012" y="85344"/>
                </a:moveTo>
                <a:lnTo>
                  <a:pt x="51816" y="85344"/>
                </a:lnTo>
                <a:lnTo>
                  <a:pt x="51816" y="89916"/>
                </a:lnTo>
                <a:lnTo>
                  <a:pt x="94487" y="89916"/>
                </a:lnTo>
                <a:lnTo>
                  <a:pt x="96012" y="85344"/>
                </a:lnTo>
                <a:close/>
              </a:path>
              <a:path w="96520" h="90169">
                <a:moveTo>
                  <a:pt x="45720" y="12192"/>
                </a:moveTo>
                <a:lnTo>
                  <a:pt x="25908" y="12192"/>
                </a:lnTo>
                <a:lnTo>
                  <a:pt x="27432" y="13716"/>
                </a:lnTo>
                <a:lnTo>
                  <a:pt x="27432" y="27431"/>
                </a:lnTo>
                <a:lnTo>
                  <a:pt x="24384" y="38100"/>
                </a:lnTo>
                <a:lnTo>
                  <a:pt x="18287" y="70103"/>
                </a:lnTo>
                <a:lnTo>
                  <a:pt x="16764" y="76200"/>
                </a:lnTo>
                <a:lnTo>
                  <a:pt x="15240" y="80772"/>
                </a:lnTo>
                <a:lnTo>
                  <a:pt x="10668" y="85344"/>
                </a:lnTo>
                <a:lnTo>
                  <a:pt x="35052" y="85344"/>
                </a:lnTo>
                <a:lnTo>
                  <a:pt x="33528" y="83820"/>
                </a:lnTo>
                <a:lnTo>
                  <a:pt x="33528" y="82296"/>
                </a:lnTo>
                <a:lnTo>
                  <a:pt x="32004" y="80772"/>
                </a:lnTo>
                <a:lnTo>
                  <a:pt x="32004" y="76200"/>
                </a:lnTo>
                <a:lnTo>
                  <a:pt x="33528" y="70103"/>
                </a:lnTo>
                <a:lnTo>
                  <a:pt x="42672" y="24383"/>
                </a:lnTo>
                <a:lnTo>
                  <a:pt x="50149" y="18383"/>
                </a:lnTo>
                <a:lnTo>
                  <a:pt x="50296" y="18288"/>
                </a:lnTo>
                <a:lnTo>
                  <a:pt x="44196" y="18288"/>
                </a:lnTo>
                <a:lnTo>
                  <a:pt x="45720" y="12192"/>
                </a:lnTo>
                <a:close/>
              </a:path>
              <a:path w="96520" h="90169">
                <a:moveTo>
                  <a:pt x="94487" y="10668"/>
                </a:moveTo>
                <a:lnTo>
                  <a:pt x="73152" y="10668"/>
                </a:lnTo>
                <a:lnTo>
                  <a:pt x="76200" y="13716"/>
                </a:lnTo>
                <a:lnTo>
                  <a:pt x="79248" y="19812"/>
                </a:lnTo>
                <a:lnTo>
                  <a:pt x="79248" y="25907"/>
                </a:lnTo>
                <a:lnTo>
                  <a:pt x="77724" y="33527"/>
                </a:lnTo>
                <a:lnTo>
                  <a:pt x="70104" y="70103"/>
                </a:lnTo>
                <a:lnTo>
                  <a:pt x="68580" y="74675"/>
                </a:lnTo>
                <a:lnTo>
                  <a:pt x="68580" y="77724"/>
                </a:lnTo>
                <a:lnTo>
                  <a:pt x="67056" y="79248"/>
                </a:lnTo>
                <a:lnTo>
                  <a:pt x="67056" y="80772"/>
                </a:lnTo>
                <a:lnTo>
                  <a:pt x="65532" y="82296"/>
                </a:lnTo>
                <a:lnTo>
                  <a:pt x="62484" y="83820"/>
                </a:lnTo>
                <a:lnTo>
                  <a:pt x="60960" y="85344"/>
                </a:lnTo>
                <a:lnTo>
                  <a:pt x="86868" y="85344"/>
                </a:lnTo>
                <a:lnTo>
                  <a:pt x="85344" y="83820"/>
                </a:lnTo>
                <a:lnTo>
                  <a:pt x="85344" y="82296"/>
                </a:lnTo>
                <a:lnTo>
                  <a:pt x="83820" y="80772"/>
                </a:lnTo>
                <a:lnTo>
                  <a:pt x="83820" y="74675"/>
                </a:lnTo>
                <a:lnTo>
                  <a:pt x="85344" y="70103"/>
                </a:lnTo>
                <a:lnTo>
                  <a:pt x="94487" y="24383"/>
                </a:lnTo>
                <a:lnTo>
                  <a:pt x="96012" y="18288"/>
                </a:lnTo>
                <a:lnTo>
                  <a:pt x="94487" y="15240"/>
                </a:lnTo>
                <a:lnTo>
                  <a:pt x="94487" y="10668"/>
                </a:lnTo>
                <a:close/>
              </a:path>
              <a:path w="96520" h="90169">
                <a:moveTo>
                  <a:pt x="82296" y="0"/>
                </a:moveTo>
                <a:lnTo>
                  <a:pt x="77724" y="0"/>
                </a:lnTo>
                <a:lnTo>
                  <a:pt x="70556" y="1143"/>
                </a:lnTo>
                <a:lnTo>
                  <a:pt x="62674" y="4572"/>
                </a:lnTo>
                <a:lnTo>
                  <a:pt x="53935" y="10287"/>
                </a:lnTo>
                <a:lnTo>
                  <a:pt x="44196" y="18288"/>
                </a:lnTo>
                <a:lnTo>
                  <a:pt x="50296" y="18288"/>
                </a:lnTo>
                <a:lnTo>
                  <a:pt x="56769" y="14097"/>
                </a:lnTo>
                <a:lnTo>
                  <a:pt x="62817" y="11525"/>
                </a:lnTo>
                <a:lnTo>
                  <a:pt x="68580" y="10668"/>
                </a:lnTo>
                <a:lnTo>
                  <a:pt x="94487" y="10668"/>
                </a:lnTo>
                <a:lnTo>
                  <a:pt x="94487" y="9144"/>
                </a:lnTo>
                <a:lnTo>
                  <a:pt x="86868" y="1524"/>
                </a:lnTo>
                <a:lnTo>
                  <a:pt x="82296" y="0"/>
                </a:lnTo>
                <a:close/>
              </a:path>
              <a:path w="96520" h="90169">
                <a:moveTo>
                  <a:pt x="48768" y="0"/>
                </a:moveTo>
                <a:lnTo>
                  <a:pt x="44196" y="0"/>
                </a:lnTo>
                <a:lnTo>
                  <a:pt x="15240" y="10668"/>
                </a:lnTo>
                <a:lnTo>
                  <a:pt x="16764" y="13716"/>
                </a:lnTo>
                <a:lnTo>
                  <a:pt x="19812" y="12192"/>
                </a:lnTo>
                <a:lnTo>
                  <a:pt x="45720" y="12192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46120" y="2546604"/>
            <a:ext cx="146304" cy="137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65576" y="256794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65576" y="260375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68240" y="2520696"/>
            <a:ext cx="134112" cy="150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19571" y="259994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 h="0">
                <a:moveTo>
                  <a:pt x="0" y="0"/>
                </a:moveTo>
                <a:lnTo>
                  <a:pt x="52882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49340" y="2668524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4">
                <a:moveTo>
                  <a:pt x="35051" y="15239"/>
                </a:moveTo>
                <a:lnTo>
                  <a:pt x="12192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21335"/>
                </a:lnTo>
                <a:lnTo>
                  <a:pt x="18287" y="24383"/>
                </a:lnTo>
                <a:lnTo>
                  <a:pt x="18287" y="121920"/>
                </a:lnTo>
                <a:lnTo>
                  <a:pt x="16763" y="124968"/>
                </a:lnTo>
                <a:lnTo>
                  <a:pt x="16763" y="126492"/>
                </a:lnTo>
                <a:lnTo>
                  <a:pt x="15239" y="126492"/>
                </a:lnTo>
                <a:lnTo>
                  <a:pt x="12192" y="129539"/>
                </a:lnTo>
                <a:lnTo>
                  <a:pt x="41148" y="129539"/>
                </a:lnTo>
                <a:lnTo>
                  <a:pt x="39624" y="128015"/>
                </a:lnTo>
                <a:lnTo>
                  <a:pt x="36575" y="126492"/>
                </a:lnTo>
                <a:lnTo>
                  <a:pt x="35051" y="124968"/>
                </a:lnTo>
                <a:lnTo>
                  <a:pt x="35051" y="15239"/>
                </a:lnTo>
                <a:close/>
              </a:path>
              <a:path w="50800" h="132714">
                <a:moveTo>
                  <a:pt x="35051" y="0"/>
                </a:moveTo>
                <a:lnTo>
                  <a:pt x="30480" y="0"/>
                </a:lnTo>
                <a:lnTo>
                  <a:pt x="0" y="15239"/>
                </a:lnTo>
                <a:lnTo>
                  <a:pt x="1524" y="18287"/>
                </a:lnTo>
                <a:lnTo>
                  <a:pt x="4572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69864" y="2668524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71627" y="15239"/>
                </a:moveTo>
                <a:lnTo>
                  <a:pt x="42672" y="15239"/>
                </a:lnTo>
                <a:lnTo>
                  <a:pt x="48768" y="18287"/>
                </a:lnTo>
                <a:lnTo>
                  <a:pt x="53339" y="22859"/>
                </a:lnTo>
                <a:lnTo>
                  <a:pt x="59436" y="27431"/>
                </a:lnTo>
                <a:lnTo>
                  <a:pt x="60960" y="35051"/>
                </a:lnTo>
                <a:lnTo>
                  <a:pt x="60960" y="42672"/>
                </a:lnTo>
                <a:lnTo>
                  <a:pt x="47244" y="79248"/>
                </a:lnTo>
                <a:lnTo>
                  <a:pt x="15616" y="114514"/>
                </a:lnTo>
                <a:lnTo>
                  <a:pt x="0" y="129539"/>
                </a:lnTo>
                <a:lnTo>
                  <a:pt x="0" y="132587"/>
                </a:lnTo>
                <a:lnTo>
                  <a:pt x="76200" y="132587"/>
                </a:lnTo>
                <a:lnTo>
                  <a:pt x="81343" y="118872"/>
                </a:lnTo>
                <a:lnTo>
                  <a:pt x="19812" y="118872"/>
                </a:lnTo>
                <a:lnTo>
                  <a:pt x="24580" y="114300"/>
                </a:lnTo>
                <a:lnTo>
                  <a:pt x="31051" y="108013"/>
                </a:lnTo>
                <a:lnTo>
                  <a:pt x="39743" y="98940"/>
                </a:lnTo>
                <a:lnTo>
                  <a:pt x="50291" y="86868"/>
                </a:lnTo>
                <a:lnTo>
                  <a:pt x="57721" y="78652"/>
                </a:lnTo>
                <a:lnTo>
                  <a:pt x="77724" y="41148"/>
                </a:lnTo>
                <a:lnTo>
                  <a:pt x="77724" y="35051"/>
                </a:lnTo>
                <a:lnTo>
                  <a:pt x="77128" y="27598"/>
                </a:lnTo>
                <a:lnTo>
                  <a:pt x="75247" y="21145"/>
                </a:lnTo>
                <a:lnTo>
                  <a:pt x="71937" y="15549"/>
                </a:lnTo>
                <a:lnTo>
                  <a:pt x="71627" y="15239"/>
                </a:lnTo>
                <a:close/>
              </a:path>
              <a:path w="85725" h="132714">
                <a:moveTo>
                  <a:pt x="85344" y="108203"/>
                </a:moveTo>
                <a:lnTo>
                  <a:pt x="82296" y="108203"/>
                </a:lnTo>
                <a:lnTo>
                  <a:pt x="80772" y="111251"/>
                </a:lnTo>
                <a:lnTo>
                  <a:pt x="79248" y="112775"/>
                </a:lnTo>
                <a:lnTo>
                  <a:pt x="76200" y="114300"/>
                </a:lnTo>
                <a:lnTo>
                  <a:pt x="74675" y="115824"/>
                </a:lnTo>
                <a:lnTo>
                  <a:pt x="71627" y="117348"/>
                </a:lnTo>
                <a:lnTo>
                  <a:pt x="68580" y="117348"/>
                </a:lnTo>
                <a:lnTo>
                  <a:pt x="65532" y="118872"/>
                </a:lnTo>
                <a:lnTo>
                  <a:pt x="81343" y="118872"/>
                </a:lnTo>
                <a:lnTo>
                  <a:pt x="85344" y="108203"/>
                </a:lnTo>
                <a:close/>
              </a:path>
              <a:path w="85725" h="132714">
                <a:moveTo>
                  <a:pt x="41148" y="0"/>
                </a:moveTo>
                <a:lnTo>
                  <a:pt x="8191" y="21145"/>
                </a:lnTo>
                <a:lnTo>
                  <a:pt x="3048" y="36575"/>
                </a:lnTo>
                <a:lnTo>
                  <a:pt x="7620" y="36575"/>
                </a:lnTo>
                <a:lnTo>
                  <a:pt x="9144" y="28955"/>
                </a:lnTo>
                <a:lnTo>
                  <a:pt x="18287" y="19811"/>
                </a:lnTo>
                <a:lnTo>
                  <a:pt x="24384" y="16763"/>
                </a:lnTo>
                <a:lnTo>
                  <a:pt x="28956" y="15239"/>
                </a:lnTo>
                <a:lnTo>
                  <a:pt x="71627" y="15239"/>
                </a:lnTo>
                <a:lnTo>
                  <a:pt x="67056" y="10668"/>
                </a:lnTo>
                <a:lnTo>
                  <a:pt x="61936" y="5786"/>
                </a:lnTo>
                <a:lnTo>
                  <a:pt x="55816" y="2476"/>
                </a:lnTo>
                <a:lnTo>
                  <a:pt x="48839" y="595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26835" y="2391156"/>
            <a:ext cx="117348" cy="1783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33288" y="2391156"/>
            <a:ext cx="53340" cy="178435"/>
          </a:xfrm>
          <a:custGeom>
            <a:avLst/>
            <a:gdLst/>
            <a:ahLst/>
            <a:cxnLst/>
            <a:rect l="l" t="t" r="r" b="b"/>
            <a:pathLst>
              <a:path w="53339" h="178435">
                <a:moveTo>
                  <a:pt x="53339" y="0"/>
                </a:moveTo>
                <a:lnTo>
                  <a:pt x="22907" y="23360"/>
                </a:lnTo>
                <a:lnTo>
                  <a:pt x="4190" y="60007"/>
                </a:lnTo>
                <a:lnTo>
                  <a:pt x="0" y="88392"/>
                </a:lnTo>
                <a:lnTo>
                  <a:pt x="547" y="98655"/>
                </a:lnTo>
                <a:lnTo>
                  <a:pt x="12239" y="137112"/>
                </a:lnTo>
                <a:lnTo>
                  <a:pt x="40576" y="170497"/>
                </a:lnTo>
                <a:lnTo>
                  <a:pt x="53339" y="178307"/>
                </a:lnTo>
                <a:lnTo>
                  <a:pt x="53339" y="175260"/>
                </a:lnTo>
                <a:lnTo>
                  <a:pt x="47244" y="170688"/>
                </a:lnTo>
                <a:lnTo>
                  <a:pt x="41148" y="164592"/>
                </a:lnTo>
                <a:lnTo>
                  <a:pt x="38100" y="160020"/>
                </a:lnTo>
                <a:lnTo>
                  <a:pt x="33527" y="155448"/>
                </a:lnTo>
                <a:lnTo>
                  <a:pt x="30479" y="150875"/>
                </a:lnTo>
                <a:lnTo>
                  <a:pt x="28956" y="144779"/>
                </a:lnTo>
                <a:lnTo>
                  <a:pt x="25908" y="140207"/>
                </a:lnTo>
                <a:lnTo>
                  <a:pt x="24384" y="132588"/>
                </a:lnTo>
                <a:lnTo>
                  <a:pt x="22860" y="123444"/>
                </a:lnTo>
                <a:lnTo>
                  <a:pt x="21097" y="115157"/>
                </a:lnTo>
                <a:lnTo>
                  <a:pt x="20193" y="106298"/>
                </a:lnTo>
                <a:lnTo>
                  <a:pt x="19922" y="98655"/>
                </a:lnTo>
                <a:lnTo>
                  <a:pt x="19966" y="73842"/>
                </a:lnTo>
                <a:lnTo>
                  <a:pt x="20192" y="67437"/>
                </a:lnTo>
                <a:lnTo>
                  <a:pt x="30360" y="27360"/>
                </a:lnTo>
                <a:lnTo>
                  <a:pt x="53339" y="3048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88964" y="2363724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8956" y="73151"/>
                </a:moveTo>
                <a:lnTo>
                  <a:pt x="1524" y="73151"/>
                </a:lnTo>
                <a:lnTo>
                  <a:pt x="1524" y="74675"/>
                </a:lnTo>
                <a:lnTo>
                  <a:pt x="28956" y="74675"/>
                </a:lnTo>
                <a:lnTo>
                  <a:pt x="28956" y="73151"/>
                </a:lnTo>
                <a:close/>
              </a:path>
              <a:path w="29210" h="74930">
                <a:moveTo>
                  <a:pt x="19812" y="9144"/>
                </a:moveTo>
                <a:lnTo>
                  <a:pt x="9144" y="9144"/>
                </a:lnTo>
                <a:lnTo>
                  <a:pt x="10668" y="10668"/>
                </a:lnTo>
                <a:lnTo>
                  <a:pt x="10668" y="70103"/>
                </a:lnTo>
                <a:lnTo>
                  <a:pt x="7620" y="73151"/>
                </a:lnTo>
                <a:lnTo>
                  <a:pt x="24384" y="73151"/>
                </a:lnTo>
                <a:lnTo>
                  <a:pt x="22860" y="71627"/>
                </a:lnTo>
                <a:lnTo>
                  <a:pt x="21336" y="71627"/>
                </a:lnTo>
                <a:lnTo>
                  <a:pt x="21336" y="70103"/>
                </a:lnTo>
                <a:lnTo>
                  <a:pt x="19812" y="68579"/>
                </a:lnTo>
                <a:lnTo>
                  <a:pt x="19812" y="9144"/>
                </a:lnTo>
                <a:close/>
              </a:path>
              <a:path w="29210" h="74930">
                <a:moveTo>
                  <a:pt x="19812" y="0"/>
                </a:moveTo>
                <a:lnTo>
                  <a:pt x="18287" y="0"/>
                </a:lnTo>
                <a:lnTo>
                  <a:pt x="0" y="9144"/>
                </a:lnTo>
                <a:lnTo>
                  <a:pt x="1524" y="10668"/>
                </a:lnTo>
                <a:lnTo>
                  <a:pt x="4572" y="9144"/>
                </a:lnTo>
                <a:lnTo>
                  <a:pt x="19812" y="9144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06084" y="2751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00344" y="247726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65647" y="258165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65647" y="26174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23432" y="2382012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32003" y="30480"/>
                </a:moveTo>
                <a:lnTo>
                  <a:pt x="25907" y="30480"/>
                </a:lnTo>
                <a:lnTo>
                  <a:pt x="25907" y="56388"/>
                </a:lnTo>
                <a:lnTo>
                  <a:pt x="32003" y="56388"/>
                </a:lnTo>
                <a:lnTo>
                  <a:pt x="32003" y="30480"/>
                </a:lnTo>
                <a:close/>
              </a:path>
              <a:path w="58420" h="56514">
                <a:moveTo>
                  <a:pt x="57912" y="25908"/>
                </a:moveTo>
                <a:lnTo>
                  <a:pt x="0" y="25908"/>
                </a:lnTo>
                <a:lnTo>
                  <a:pt x="0" y="30480"/>
                </a:lnTo>
                <a:lnTo>
                  <a:pt x="57912" y="30480"/>
                </a:lnTo>
                <a:lnTo>
                  <a:pt x="57912" y="25908"/>
                </a:lnTo>
                <a:close/>
              </a:path>
              <a:path w="58420" h="56514">
                <a:moveTo>
                  <a:pt x="32003" y="0"/>
                </a:moveTo>
                <a:lnTo>
                  <a:pt x="25907" y="0"/>
                </a:lnTo>
                <a:lnTo>
                  <a:pt x="25907" y="25908"/>
                </a:lnTo>
                <a:lnTo>
                  <a:pt x="32003" y="25908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70447" y="2711196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69">
                <a:moveTo>
                  <a:pt x="44196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6" y="86867"/>
                </a:lnTo>
                <a:close/>
              </a:path>
              <a:path w="96520" h="90169">
                <a:moveTo>
                  <a:pt x="96012" y="86867"/>
                </a:moveTo>
                <a:lnTo>
                  <a:pt x="51815" y="86867"/>
                </a:lnTo>
                <a:lnTo>
                  <a:pt x="50291" y="89915"/>
                </a:lnTo>
                <a:lnTo>
                  <a:pt x="94487" y="89915"/>
                </a:lnTo>
                <a:lnTo>
                  <a:pt x="96012" y="86867"/>
                </a:lnTo>
                <a:close/>
              </a:path>
              <a:path w="96520" h="90169">
                <a:moveTo>
                  <a:pt x="45212" y="12191"/>
                </a:moveTo>
                <a:lnTo>
                  <a:pt x="24384" y="12191"/>
                </a:lnTo>
                <a:lnTo>
                  <a:pt x="27431" y="15239"/>
                </a:lnTo>
                <a:lnTo>
                  <a:pt x="27431" y="21335"/>
                </a:lnTo>
                <a:lnTo>
                  <a:pt x="25907" y="27431"/>
                </a:lnTo>
                <a:lnTo>
                  <a:pt x="24384" y="38100"/>
                </a:lnTo>
                <a:lnTo>
                  <a:pt x="16763" y="70103"/>
                </a:lnTo>
                <a:lnTo>
                  <a:pt x="15239" y="77724"/>
                </a:lnTo>
                <a:lnTo>
                  <a:pt x="12191" y="83820"/>
                </a:lnTo>
                <a:lnTo>
                  <a:pt x="10667" y="85343"/>
                </a:lnTo>
                <a:lnTo>
                  <a:pt x="6096" y="86867"/>
                </a:lnTo>
                <a:lnTo>
                  <a:pt x="36575" y="86867"/>
                </a:lnTo>
                <a:lnTo>
                  <a:pt x="35051" y="85343"/>
                </a:lnTo>
                <a:lnTo>
                  <a:pt x="33527" y="85343"/>
                </a:lnTo>
                <a:lnTo>
                  <a:pt x="32003" y="83820"/>
                </a:lnTo>
                <a:lnTo>
                  <a:pt x="32003" y="76200"/>
                </a:lnTo>
                <a:lnTo>
                  <a:pt x="33527" y="70103"/>
                </a:lnTo>
                <a:lnTo>
                  <a:pt x="42672" y="24383"/>
                </a:lnTo>
                <a:lnTo>
                  <a:pt x="49506" y="18621"/>
                </a:lnTo>
                <a:lnTo>
                  <a:pt x="50099" y="18287"/>
                </a:lnTo>
                <a:lnTo>
                  <a:pt x="44196" y="18287"/>
                </a:lnTo>
                <a:lnTo>
                  <a:pt x="45212" y="12191"/>
                </a:lnTo>
                <a:close/>
              </a:path>
              <a:path w="96520" h="90169">
                <a:moveTo>
                  <a:pt x="94487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4" y="16763"/>
                </a:lnTo>
                <a:lnTo>
                  <a:pt x="79248" y="21335"/>
                </a:lnTo>
                <a:lnTo>
                  <a:pt x="79248" y="25907"/>
                </a:lnTo>
                <a:lnTo>
                  <a:pt x="76200" y="35051"/>
                </a:lnTo>
                <a:lnTo>
                  <a:pt x="70103" y="70103"/>
                </a:lnTo>
                <a:lnTo>
                  <a:pt x="68579" y="76200"/>
                </a:lnTo>
                <a:lnTo>
                  <a:pt x="65531" y="82296"/>
                </a:lnTo>
                <a:lnTo>
                  <a:pt x="60960" y="86867"/>
                </a:lnTo>
                <a:lnTo>
                  <a:pt x="88391" y="86867"/>
                </a:lnTo>
                <a:lnTo>
                  <a:pt x="86867" y="85343"/>
                </a:lnTo>
                <a:lnTo>
                  <a:pt x="85343" y="85343"/>
                </a:lnTo>
                <a:lnTo>
                  <a:pt x="85343" y="83820"/>
                </a:lnTo>
                <a:lnTo>
                  <a:pt x="83819" y="82296"/>
                </a:lnTo>
                <a:lnTo>
                  <a:pt x="83819" y="76200"/>
                </a:lnTo>
                <a:lnTo>
                  <a:pt x="85343" y="70103"/>
                </a:lnTo>
                <a:lnTo>
                  <a:pt x="92963" y="33527"/>
                </a:lnTo>
                <a:lnTo>
                  <a:pt x="94487" y="24383"/>
                </a:lnTo>
                <a:lnTo>
                  <a:pt x="96012" y="19811"/>
                </a:lnTo>
                <a:lnTo>
                  <a:pt x="94487" y="15239"/>
                </a:lnTo>
                <a:lnTo>
                  <a:pt x="94487" y="12191"/>
                </a:lnTo>
                <a:close/>
              </a:path>
              <a:path w="96520" h="90169">
                <a:moveTo>
                  <a:pt x="82296" y="0"/>
                </a:moveTo>
                <a:lnTo>
                  <a:pt x="77724" y="0"/>
                </a:lnTo>
                <a:lnTo>
                  <a:pt x="70342" y="1143"/>
                </a:lnTo>
                <a:lnTo>
                  <a:pt x="62102" y="4572"/>
                </a:lnTo>
                <a:lnTo>
                  <a:pt x="53292" y="10286"/>
                </a:lnTo>
                <a:lnTo>
                  <a:pt x="44196" y="18287"/>
                </a:lnTo>
                <a:lnTo>
                  <a:pt x="50099" y="18287"/>
                </a:lnTo>
                <a:lnTo>
                  <a:pt x="56197" y="14858"/>
                </a:lnTo>
                <a:lnTo>
                  <a:pt x="62603" y="12811"/>
                </a:lnTo>
                <a:lnTo>
                  <a:pt x="68579" y="12191"/>
                </a:lnTo>
                <a:lnTo>
                  <a:pt x="94487" y="12191"/>
                </a:lnTo>
                <a:lnTo>
                  <a:pt x="94487" y="9143"/>
                </a:lnTo>
                <a:lnTo>
                  <a:pt x="88391" y="3048"/>
                </a:lnTo>
                <a:lnTo>
                  <a:pt x="82296" y="0"/>
                </a:lnTo>
                <a:close/>
              </a:path>
              <a:path w="96520" h="90169">
                <a:moveTo>
                  <a:pt x="47243" y="0"/>
                </a:moveTo>
                <a:lnTo>
                  <a:pt x="44196" y="0"/>
                </a:lnTo>
                <a:lnTo>
                  <a:pt x="15239" y="10667"/>
                </a:lnTo>
                <a:lnTo>
                  <a:pt x="15239" y="13715"/>
                </a:lnTo>
                <a:lnTo>
                  <a:pt x="18287" y="13715"/>
                </a:lnTo>
                <a:lnTo>
                  <a:pt x="21336" y="12191"/>
                </a:lnTo>
                <a:lnTo>
                  <a:pt x="45212" y="12191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49240" y="2558796"/>
            <a:ext cx="81280" cy="93345"/>
          </a:xfrm>
          <a:custGeom>
            <a:avLst/>
            <a:gdLst/>
            <a:ahLst/>
            <a:cxnLst/>
            <a:rect l="l" t="t" r="r" b="b"/>
            <a:pathLst>
              <a:path w="81279" h="93344">
                <a:moveTo>
                  <a:pt x="73151" y="6096"/>
                </a:moveTo>
                <a:lnTo>
                  <a:pt x="53339" y="6096"/>
                </a:lnTo>
                <a:lnTo>
                  <a:pt x="56387" y="7620"/>
                </a:lnTo>
                <a:lnTo>
                  <a:pt x="57912" y="10667"/>
                </a:lnTo>
                <a:lnTo>
                  <a:pt x="60960" y="13715"/>
                </a:lnTo>
                <a:lnTo>
                  <a:pt x="60960" y="19811"/>
                </a:lnTo>
                <a:lnTo>
                  <a:pt x="59436" y="28955"/>
                </a:lnTo>
                <a:lnTo>
                  <a:pt x="57912" y="32003"/>
                </a:lnTo>
                <a:lnTo>
                  <a:pt x="37528" y="40195"/>
                </a:lnTo>
                <a:lnTo>
                  <a:pt x="29408" y="43791"/>
                </a:lnTo>
                <a:lnTo>
                  <a:pt x="22860" y="47243"/>
                </a:lnTo>
                <a:lnTo>
                  <a:pt x="15239" y="50291"/>
                </a:lnTo>
                <a:lnTo>
                  <a:pt x="6096" y="59435"/>
                </a:lnTo>
                <a:lnTo>
                  <a:pt x="4572" y="62483"/>
                </a:lnTo>
                <a:lnTo>
                  <a:pt x="1524" y="65531"/>
                </a:lnTo>
                <a:lnTo>
                  <a:pt x="1524" y="70103"/>
                </a:lnTo>
                <a:lnTo>
                  <a:pt x="0" y="76200"/>
                </a:lnTo>
                <a:lnTo>
                  <a:pt x="1524" y="82296"/>
                </a:lnTo>
                <a:lnTo>
                  <a:pt x="7620" y="91439"/>
                </a:lnTo>
                <a:lnTo>
                  <a:pt x="12192" y="92963"/>
                </a:lnTo>
                <a:lnTo>
                  <a:pt x="21336" y="92963"/>
                </a:lnTo>
                <a:lnTo>
                  <a:pt x="25908" y="91439"/>
                </a:lnTo>
                <a:lnTo>
                  <a:pt x="28956" y="89915"/>
                </a:lnTo>
                <a:lnTo>
                  <a:pt x="32004" y="89915"/>
                </a:lnTo>
                <a:lnTo>
                  <a:pt x="38100" y="85343"/>
                </a:lnTo>
                <a:lnTo>
                  <a:pt x="42367" y="82296"/>
                </a:lnTo>
                <a:lnTo>
                  <a:pt x="24384" y="82296"/>
                </a:lnTo>
                <a:lnTo>
                  <a:pt x="19812" y="77724"/>
                </a:lnTo>
                <a:lnTo>
                  <a:pt x="18287" y="74675"/>
                </a:lnTo>
                <a:lnTo>
                  <a:pt x="16763" y="70103"/>
                </a:lnTo>
                <a:lnTo>
                  <a:pt x="18287" y="65531"/>
                </a:lnTo>
                <a:lnTo>
                  <a:pt x="19812" y="62483"/>
                </a:lnTo>
                <a:lnTo>
                  <a:pt x="21336" y="57911"/>
                </a:lnTo>
                <a:lnTo>
                  <a:pt x="30480" y="48767"/>
                </a:lnTo>
                <a:lnTo>
                  <a:pt x="36575" y="47243"/>
                </a:lnTo>
                <a:lnTo>
                  <a:pt x="39624" y="45720"/>
                </a:lnTo>
                <a:lnTo>
                  <a:pt x="47244" y="42672"/>
                </a:lnTo>
                <a:lnTo>
                  <a:pt x="56387" y="38100"/>
                </a:lnTo>
                <a:lnTo>
                  <a:pt x="73151" y="38100"/>
                </a:lnTo>
                <a:lnTo>
                  <a:pt x="74675" y="30479"/>
                </a:lnTo>
                <a:lnTo>
                  <a:pt x="76200" y="21335"/>
                </a:lnTo>
                <a:lnTo>
                  <a:pt x="76200" y="13715"/>
                </a:lnTo>
                <a:lnTo>
                  <a:pt x="74675" y="9143"/>
                </a:lnTo>
                <a:lnTo>
                  <a:pt x="73151" y="6096"/>
                </a:lnTo>
                <a:close/>
              </a:path>
              <a:path w="81279" h="93344">
                <a:moveTo>
                  <a:pt x="65532" y="77724"/>
                </a:moveTo>
                <a:lnTo>
                  <a:pt x="48768" y="77724"/>
                </a:lnTo>
                <a:lnTo>
                  <a:pt x="47244" y="83820"/>
                </a:lnTo>
                <a:lnTo>
                  <a:pt x="47244" y="86867"/>
                </a:lnTo>
                <a:lnTo>
                  <a:pt x="48768" y="89915"/>
                </a:lnTo>
                <a:lnTo>
                  <a:pt x="50292" y="91439"/>
                </a:lnTo>
                <a:lnTo>
                  <a:pt x="53339" y="92963"/>
                </a:lnTo>
                <a:lnTo>
                  <a:pt x="56387" y="92963"/>
                </a:lnTo>
                <a:lnTo>
                  <a:pt x="61245" y="92082"/>
                </a:lnTo>
                <a:lnTo>
                  <a:pt x="66675" y="89344"/>
                </a:lnTo>
                <a:lnTo>
                  <a:pt x="72675" y="84605"/>
                </a:lnTo>
                <a:lnTo>
                  <a:pt x="76337" y="80772"/>
                </a:lnTo>
                <a:lnTo>
                  <a:pt x="67056" y="80772"/>
                </a:lnTo>
                <a:lnTo>
                  <a:pt x="65532" y="79248"/>
                </a:lnTo>
                <a:lnTo>
                  <a:pt x="65532" y="77724"/>
                </a:lnTo>
                <a:close/>
              </a:path>
              <a:path w="81279" h="93344">
                <a:moveTo>
                  <a:pt x="73151" y="38100"/>
                </a:moveTo>
                <a:lnTo>
                  <a:pt x="56387" y="38100"/>
                </a:lnTo>
                <a:lnTo>
                  <a:pt x="50292" y="71627"/>
                </a:lnTo>
                <a:lnTo>
                  <a:pt x="41148" y="77724"/>
                </a:lnTo>
                <a:lnTo>
                  <a:pt x="33527" y="82296"/>
                </a:lnTo>
                <a:lnTo>
                  <a:pt x="42367" y="82296"/>
                </a:lnTo>
                <a:lnTo>
                  <a:pt x="48768" y="77724"/>
                </a:lnTo>
                <a:lnTo>
                  <a:pt x="65532" y="77724"/>
                </a:lnTo>
                <a:lnTo>
                  <a:pt x="65532" y="73151"/>
                </a:lnTo>
                <a:lnTo>
                  <a:pt x="67056" y="68579"/>
                </a:lnTo>
                <a:lnTo>
                  <a:pt x="73151" y="38100"/>
                </a:lnTo>
                <a:close/>
              </a:path>
              <a:path w="81279" h="93344">
                <a:moveTo>
                  <a:pt x="80772" y="73151"/>
                </a:moveTo>
                <a:lnTo>
                  <a:pt x="76200" y="76200"/>
                </a:lnTo>
                <a:lnTo>
                  <a:pt x="73151" y="79248"/>
                </a:lnTo>
                <a:lnTo>
                  <a:pt x="71627" y="79248"/>
                </a:lnTo>
                <a:lnTo>
                  <a:pt x="70104" y="80772"/>
                </a:lnTo>
                <a:lnTo>
                  <a:pt x="76337" y="80772"/>
                </a:lnTo>
                <a:lnTo>
                  <a:pt x="79248" y="77724"/>
                </a:lnTo>
                <a:lnTo>
                  <a:pt x="80772" y="73151"/>
                </a:lnTo>
                <a:close/>
              </a:path>
              <a:path w="81279" h="93344">
                <a:moveTo>
                  <a:pt x="59436" y="0"/>
                </a:moveTo>
                <a:lnTo>
                  <a:pt x="51815" y="0"/>
                </a:lnTo>
                <a:lnTo>
                  <a:pt x="44338" y="547"/>
                </a:lnTo>
                <a:lnTo>
                  <a:pt x="15239" y="16763"/>
                </a:lnTo>
                <a:lnTo>
                  <a:pt x="15239" y="22859"/>
                </a:lnTo>
                <a:lnTo>
                  <a:pt x="13715" y="25907"/>
                </a:lnTo>
                <a:lnTo>
                  <a:pt x="13715" y="27431"/>
                </a:lnTo>
                <a:lnTo>
                  <a:pt x="18287" y="32003"/>
                </a:lnTo>
                <a:lnTo>
                  <a:pt x="22860" y="32003"/>
                </a:lnTo>
                <a:lnTo>
                  <a:pt x="25908" y="30479"/>
                </a:lnTo>
                <a:lnTo>
                  <a:pt x="30480" y="25907"/>
                </a:lnTo>
                <a:lnTo>
                  <a:pt x="30480" y="22859"/>
                </a:lnTo>
                <a:lnTo>
                  <a:pt x="32004" y="16763"/>
                </a:lnTo>
                <a:lnTo>
                  <a:pt x="32004" y="13715"/>
                </a:lnTo>
                <a:lnTo>
                  <a:pt x="36575" y="9143"/>
                </a:lnTo>
                <a:lnTo>
                  <a:pt x="42672" y="6096"/>
                </a:lnTo>
                <a:lnTo>
                  <a:pt x="73151" y="6096"/>
                </a:lnTo>
                <a:lnTo>
                  <a:pt x="70104" y="4572"/>
                </a:lnTo>
                <a:lnTo>
                  <a:pt x="65532" y="152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63996" y="2388108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3" y="48768"/>
                </a:moveTo>
                <a:lnTo>
                  <a:pt x="0" y="48768"/>
                </a:lnTo>
                <a:lnTo>
                  <a:pt x="0" y="50292"/>
                </a:lnTo>
                <a:lnTo>
                  <a:pt x="24383" y="50292"/>
                </a:lnTo>
                <a:lnTo>
                  <a:pt x="24383" y="48768"/>
                </a:lnTo>
                <a:close/>
              </a:path>
              <a:path w="53339" h="50800">
                <a:moveTo>
                  <a:pt x="53339" y="48768"/>
                </a:moveTo>
                <a:lnTo>
                  <a:pt x="28955" y="48768"/>
                </a:lnTo>
                <a:lnTo>
                  <a:pt x="28955" y="50292"/>
                </a:lnTo>
                <a:lnTo>
                  <a:pt x="53339" y="50292"/>
                </a:lnTo>
                <a:lnTo>
                  <a:pt x="53339" y="48768"/>
                </a:lnTo>
                <a:close/>
              </a:path>
              <a:path w="53339" h="50800">
                <a:moveTo>
                  <a:pt x="25399" y="6096"/>
                </a:moveTo>
                <a:lnTo>
                  <a:pt x="13715" y="6096"/>
                </a:lnTo>
                <a:lnTo>
                  <a:pt x="15239" y="7620"/>
                </a:lnTo>
                <a:lnTo>
                  <a:pt x="15239" y="15240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20"/>
                </a:lnTo>
                <a:lnTo>
                  <a:pt x="6095" y="47244"/>
                </a:lnTo>
                <a:lnTo>
                  <a:pt x="3048" y="48768"/>
                </a:lnTo>
                <a:lnTo>
                  <a:pt x="19812" y="48768"/>
                </a:lnTo>
                <a:lnTo>
                  <a:pt x="19812" y="47244"/>
                </a:lnTo>
                <a:lnTo>
                  <a:pt x="18287" y="47244"/>
                </a:lnTo>
                <a:lnTo>
                  <a:pt x="18287" y="39624"/>
                </a:lnTo>
                <a:lnTo>
                  <a:pt x="24383" y="13716"/>
                </a:lnTo>
                <a:lnTo>
                  <a:pt x="27812" y="9144"/>
                </a:lnTo>
                <a:lnTo>
                  <a:pt x="24383" y="9144"/>
                </a:lnTo>
                <a:lnTo>
                  <a:pt x="25399" y="6096"/>
                </a:lnTo>
                <a:close/>
              </a:path>
              <a:path w="53339" h="50800">
                <a:moveTo>
                  <a:pt x="48767" y="47244"/>
                </a:moveTo>
                <a:lnTo>
                  <a:pt x="35051" y="47244"/>
                </a:lnTo>
                <a:lnTo>
                  <a:pt x="33527" y="48768"/>
                </a:lnTo>
                <a:lnTo>
                  <a:pt x="50291" y="48768"/>
                </a:lnTo>
                <a:lnTo>
                  <a:pt x="48767" y="47244"/>
                </a:lnTo>
                <a:close/>
              </a:path>
              <a:path w="53339" h="50800">
                <a:moveTo>
                  <a:pt x="53339" y="6096"/>
                </a:moveTo>
                <a:lnTo>
                  <a:pt x="41148" y="6096"/>
                </a:lnTo>
                <a:lnTo>
                  <a:pt x="44195" y="9144"/>
                </a:lnTo>
                <a:lnTo>
                  <a:pt x="44195" y="13716"/>
                </a:lnTo>
                <a:lnTo>
                  <a:pt x="42671" y="18288"/>
                </a:lnTo>
                <a:lnTo>
                  <a:pt x="39624" y="39624"/>
                </a:lnTo>
                <a:lnTo>
                  <a:pt x="38100" y="42672"/>
                </a:lnTo>
                <a:lnTo>
                  <a:pt x="38100" y="44196"/>
                </a:lnTo>
                <a:lnTo>
                  <a:pt x="36575" y="45720"/>
                </a:lnTo>
                <a:lnTo>
                  <a:pt x="36575" y="47244"/>
                </a:lnTo>
                <a:lnTo>
                  <a:pt x="47243" y="47244"/>
                </a:lnTo>
                <a:lnTo>
                  <a:pt x="47243" y="42672"/>
                </a:lnTo>
                <a:lnTo>
                  <a:pt x="48767" y="39624"/>
                </a:lnTo>
                <a:lnTo>
                  <a:pt x="51815" y="18288"/>
                </a:lnTo>
                <a:lnTo>
                  <a:pt x="53339" y="13716"/>
                </a:lnTo>
                <a:lnTo>
                  <a:pt x="53339" y="6096"/>
                </a:lnTo>
                <a:close/>
              </a:path>
              <a:path w="53339" h="50800">
                <a:moveTo>
                  <a:pt x="48767" y="0"/>
                </a:moveTo>
                <a:lnTo>
                  <a:pt x="38100" y="0"/>
                </a:lnTo>
                <a:lnTo>
                  <a:pt x="32003" y="3048"/>
                </a:lnTo>
                <a:lnTo>
                  <a:pt x="24383" y="9144"/>
                </a:lnTo>
                <a:lnTo>
                  <a:pt x="27812" y="9144"/>
                </a:lnTo>
                <a:lnTo>
                  <a:pt x="28955" y="7620"/>
                </a:lnTo>
                <a:lnTo>
                  <a:pt x="33527" y="6096"/>
                </a:lnTo>
                <a:lnTo>
                  <a:pt x="53339" y="6096"/>
                </a:lnTo>
                <a:lnTo>
                  <a:pt x="53339" y="4572"/>
                </a:lnTo>
                <a:lnTo>
                  <a:pt x="48767" y="0"/>
                </a:lnTo>
                <a:close/>
              </a:path>
              <a:path w="53339" h="50800">
                <a:moveTo>
                  <a:pt x="27431" y="0"/>
                </a:moveTo>
                <a:lnTo>
                  <a:pt x="24383" y="0"/>
                </a:lnTo>
                <a:lnTo>
                  <a:pt x="9143" y="6096"/>
                </a:lnTo>
                <a:lnTo>
                  <a:pt x="9143" y="7620"/>
                </a:lnTo>
                <a:lnTo>
                  <a:pt x="10667" y="7620"/>
                </a:lnTo>
                <a:lnTo>
                  <a:pt x="12191" y="6096"/>
                </a:lnTo>
                <a:lnTo>
                  <a:pt x="25399" y="6096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42203" y="264718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69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3339" h="52069">
                <a:moveTo>
                  <a:pt x="53340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53340" y="51816"/>
                </a:lnTo>
                <a:lnTo>
                  <a:pt x="53340" y="50292"/>
                </a:lnTo>
                <a:close/>
              </a:path>
              <a:path w="53339" h="52069">
                <a:moveTo>
                  <a:pt x="25254" y="7620"/>
                </a:moveTo>
                <a:lnTo>
                  <a:pt x="13716" y="7620"/>
                </a:lnTo>
                <a:lnTo>
                  <a:pt x="15240" y="9144"/>
                </a:lnTo>
                <a:lnTo>
                  <a:pt x="15240" y="16764"/>
                </a:lnTo>
                <a:lnTo>
                  <a:pt x="9144" y="41148"/>
                </a:lnTo>
                <a:lnTo>
                  <a:pt x="9144" y="44196"/>
                </a:lnTo>
                <a:lnTo>
                  <a:pt x="7620" y="47244"/>
                </a:lnTo>
                <a:lnTo>
                  <a:pt x="6096" y="47244"/>
                </a:lnTo>
                <a:lnTo>
                  <a:pt x="6096" y="48768"/>
                </a:lnTo>
                <a:lnTo>
                  <a:pt x="3048" y="50292"/>
                </a:lnTo>
                <a:lnTo>
                  <a:pt x="19812" y="50292"/>
                </a:lnTo>
                <a:lnTo>
                  <a:pt x="19812" y="48768"/>
                </a:lnTo>
                <a:lnTo>
                  <a:pt x="18287" y="48768"/>
                </a:lnTo>
                <a:lnTo>
                  <a:pt x="18287" y="47244"/>
                </a:lnTo>
                <a:lnTo>
                  <a:pt x="16763" y="45720"/>
                </a:lnTo>
                <a:lnTo>
                  <a:pt x="18287" y="44196"/>
                </a:lnTo>
                <a:lnTo>
                  <a:pt x="18287" y="41148"/>
                </a:lnTo>
                <a:lnTo>
                  <a:pt x="24384" y="13716"/>
                </a:lnTo>
                <a:lnTo>
                  <a:pt x="27432" y="10668"/>
                </a:lnTo>
                <a:lnTo>
                  <a:pt x="24384" y="10668"/>
                </a:lnTo>
                <a:lnTo>
                  <a:pt x="25254" y="7620"/>
                </a:lnTo>
                <a:close/>
              </a:path>
              <a:path w="53339" h="52069">
                <a:moveTo>
                  <a:pt x="53340" y="7620"/>
                </a:moveTo>
                <a:lnTo>
                  <a:pt x="41148" y="7620"/>
                </a:lnTo>
                <a:lnTo>
                  <a:pt x="44196" y="10668"/>
                </a:lnTo>
                <a:lnTo>
                  <a:pt x="44196" y="15240"/>
                </a:lnTo>
                <a:lnTo>
                  <a:pt x="42672" y="19812"/>
                </a:lnTo>
                <a:lnTo>
                  <a:pt x="39624" y="41148"/>
                </a:lnTo>
                <a:lnTo>
                  <a:pt x="38100" y="44196"/>
                </a:lnTo>
                <a:lnTo>
                  <a:pt x="38100" y="45720"/>
                </a:lnTo>
                <a:lnTo>
                  <a:pt x="36575" y="47244"/>
                </a:lnTo>
                <a:lnTo>
                  <a:pt x="36575" y="48768"/>
                </a:lnTo>
                <a:lnTo>
                  <a:pt x="35051" y="48768"/>
                </a:lnTo>
                <a:lnTo>
                  <a:pt x="33528" y="50292"/>
                </a:lnTo>
                <a:lnTo>
                  <a:pt x="50292" y="50292"/>
                </a:lnTo>
                <a:lnTo>
                  <a:pt x="47244" y="47244"/>
                </a:lnTo>
                <a:lnTo>
                  <a:pt x="47244" y="41148"/>
                </a:lnTo>
                <a:lnTo>
                  <a:pt x="51816" y="19812"/>
                </a:lnTo>
                <a:lnTo>
                  <a:pt x="53340" y="15240"/>
                </a:lnTo>
                <a:lnTo>
                  <a:pt x="53340" y="7620"/>
                </a:lnTo>
                <a:close/>
              </a:path>
              <a:path w="53339" h="52069">
                <a:moveTo>
                  <a:pt x="45720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2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3340" y="7620"/>
                </a:lnTo>
                <a:lnTo>
                  <a:pt x="53340" y="6096"/>
                </a:lnTo>
                <a:lnTo>
                  <a:pt x="48768" y="1524"/>
                </a:lnTo>
                <a:lnTo>
                  <a:pt x="45720" y="0"/>
                </a:lnTo>
                <a:close/>
              </a:path>
              <a:path w="53339" h="52069">
                <a:moveTo>
                  <a:pt x="27432" y="0"/>
                </a:moveTo>
                <a:lnTo>
                  <a:pt x="24384" y="0"/>
                </a:lnTo>
                <a:lnTo>
                  <a:pt x="7620" y="6096"/>
                </a:lnTo>
                <a:lnTo>
                  <a:pt x="9144" y="9144"/>
                </a:lnTo>
                <a:lnTo>
                  <a:pt x="10668" y="7620"/>
                </a:lnTo>
                <a:lnTo>
                  <a:pt x="25254" y="7620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78763" y="3136392"/>
            <a:ext cx="132588" cy="150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129027" y="311353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69">
                <a:moveTo>
                  <a:pt x="24384" y="48768"/>
                </a:moveTo>
                <a:lnTo>
                  <a:pt x="0" y="48768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48768"/>
                </a:lnTo>
                <a:close/>
              </a:path>
              <a:path w="53339" h="52069">
                <a:moveTo>
                  <a:pt x="53340" y="48768"/>
                </a:moveTo>
                <a:lnTo>
                  <a:pt x="28956" y="48768"/>
                </a:lnTo>
                <a:lnTo>
                  <a:pt x="28956" y="51816"/>
                </a:lnTo>
                <a:lnTo>
                  <a:pt x="53340" y="51816"/>
                </a:lnTo>
                <a:lnTo>
                  <a:pt x="53340" y="48768"/>
                </a:lnTo>
                <a:close/>
              </a:path>
              <a:path w="53339" h="52069">
                <a:moveTo>
                  <a:pt x="27432" y="0"/>
                </a:moveTo>
                <a:lnTo>
                  <a:pt x="24384" y="0"/>
                </a:lnTo>
                <a:lnTo>
                  <a:pt x="9144" y="6096"/>
                </a:lnTo>
                <a:lnTo>
                  <a:pt x="9144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13716" y="21336"/>
                </a:lnTo>
                <a:lnTo>
                  <a:pt x="10668" y="39624"/>
                </a:lnTo>
                <a:lnTo>
                  <a:pt x="9144" y="44196"/>
                </a:lnTo>
                <a:lnTo>
                  <a:pt x="7620" y="45720"/>
                </a:lnTo>
                <a:lnTo>
                  <a:pt x="7620" y="47244"/>
                </a:lnTo>
                <a:lnTo>
                  <a:pt x="6096" y="48768"/>
                </a:lnTo>
                <a:lnTo>
                  <a:pt x="19812" y="48768"/>
                </a:lnTo>
                <a:lnTo>
                  <a:pt x="18288" y="47244"/>
                </a:lnTo>
                <a:lnTo>
                  <a:pt x="18288" y="39624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7432" y="0"/>
                </a:lnTo>
                <a:close/>
              </a:path>
              <a:path w="53339" h="52069">
                <a:moveTo>
                  <a:pt x="53340" y="6096"/>
                </a:moveTo>
                <a:lnTo>
                  <a:pt x="41148" y="6096"/>
                </a:lnTo>
                <a:lnTo>
                  <a:pt x="44196" y="9144"/>
                </a:lnTo>
                <a:lnTo>
                  <a:pt x="44196" y="19812"/>
                </a:lnTo>
                <a:lnTo>
                  <a:pt x="39624" y="39624"/>
                </a:lnTo>
                <a:lnTo>
                  <a:pt x="39624" y="42672"/>
                </a:lnTo>
                <a:lnTo>
                  <a:pt x="38100" y="44196"/>
                </a:lnTo>
                <a:lnTo>
                  <a:pt x="38100" y="45720"/>
                </a:lnTo>
                <a:lnTo>
                  <a:pt x="35052" y="48768"/>
                </a:lnTo>
                <a:lnTo>
                  <a:pt x="48768" y="48768"/>
                </a:lnTo>
                <a:lnTo>
                  <a:pt x="48768" y="47244"/>
                </a:lnTo>
                <a:lnTo>
                  <a:pt x="47244" y="45720"/>
                </a:lnTo>
                <a:lnTo>
                  <a:pt x="47244" y="42672"/>
                </a:lnTo>
                <a:lnTo>
                  <a:pt x="48768" y="39624"/>
                </a:lnTo>
                <a:lnTo>
                  <a:pt x="53340" y="18288"/>
                </a:lnTo>
                <a:lnTo>
                  <a:pt x="53340" y="6096"/>
                </a:lnTo>
                <a:close/>
              </a:path>
              <a:path w="53339" h="52069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6" y="9144"/>
                </a:lnTo>
                <a:lnTo>
                  <a:pt x="35052" y="6096"/>
                </a:lnTo>
                <a:lnTo>
                  <a:pt x="53340" y="6096"/>
                </a:lnTo>
                <a:lnTo>
                  <a:pt x="51816" y="3048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43000" y="3162300"/>
            <a:ext cx="147828" cy="140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91867" y="3115056"/>
            <a:ext cx="117348" cy="1798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98320" y="3115056"/>
            <a:ext cx="53340" cy="180340"/>
          </a:xfrm>
          <a:custGeom>
            <a:avLst/>
            <a:gdLst/>
            <a:ahLst/>
            <a:cxnLst/>
            <a:rect l="l" t="t" r="r" b="b"/>
            <a:pathLst>
              <a:path w="53339" h="180339">
                <a:moveTo>
                  <a:pt x="53340" y="0"/>
                </a:moveTo>
                <a:lnTo>
                  <a:pt x="22907" y="24860"/>
                </a:lnTo>
                <a:lnTo>
                  <a:pt x="3619" y="61531"/>
                </a:lnTo>
                <a:lnTo>
                  <a:pt x="0" y="89916"/>
                </a:lnTo>
                <a:lnTo>
                  <a:pt x="547" y="100179"/>
                </a:lnTo>
                <a:lnTo>
                  <a:pt x="11596" y="138422"/>
                </a:lnTo>
                <a:lnTo>
                  <a:pt x="40005" y="172021"/>
                </a:lnTo>
                <a:lnTo>
                  <a:pt x="53340" y="179831"/>
                </a:lnTo>
                <a:lnTo>
                  <a:pt x="53340" y="175260"/>
                </a:lnTo>
                <a:lnTo>
                  <a:pt x="41148" y="166116"/>
                </a:lnTo>
                <a:lnTo>
                  <a:pt x="38100" y="161544"/>
                </a:lnTo>
                <a:lnTo>
                  <a:pt x="33528" y="156972"/>
                </a:lnTo>
                <a:lnTo>
                  <a:pt x="30480" y="152400"/>
                </a:lnTo>
                <a:lnTo>
                  <a:pt x="27431" y="146303"/>
                </a:lnTo>
                <a:lnTo>
                  <a:pt x="25907" y="140207"/>
                </a:lnTo>
                <a:lnTo>
                  <a:pt x="22860" y="134112"/>
                </a:lnTo>
                <a:lnTo>
                  <a:pt x="18287" y="88392"/>
                </a:lnTo>
                <a:lnTo>
                  <a:pt x="18573" y="78390"/>
                </a:lnTo>
                <a:lnTo>
                  <a:pt x="19431" y="68960"/>
                </a:lnTo>
                <a:lnTo>
                  <a:pt x="20859" y="60102"/>
                </a:lnTo>
                <a:lnTo>
                  <a:pt x="22860" y="51816"/>
                </a:lnTo>
                <a:lnTo>
                  <a:pt x="24526" y="43219"/>
                </a:lnTo>
                <a:lnTo>
                  <a:pt x="47672" y="8286"/>
                </a:lnTo>
                <a:lnTo>
                  <a:pt x="53340" y="4572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16380" y="3119628"/>
            <a:ext cx="85343" cy="132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63851" y="320116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94688" y="320649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48967" y="320192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94688" y="315163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60932" y="31836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60932" y="32202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875788" y="3136392"/>
            <a:ext cx="131063" cy="1508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16451" y="32156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858767" y="325374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29">
                <a:moveTo>
                  <a:pt x="28956" y="73152"/>
                </a:moveTo>
                <a:lnTo>
                  <a:pt x="1524" y="73152"/>
                </a:lnTo>
                <a:lnTo>
                  <a:pt x="1524" y="74676"/>
                </a:lnTo>
                <a:lnTo>
                  <a:pt x="28956" y="74676"/>
                </a:lnTo>
                <a:lnTo>
                  <a:pt x="28956" y="73152"/>
                </a:lnTo>
                <a:close/>
              </a:path>
              <a:path w="29210" h="74929">
                <a:moveTo>
                  <a:pt x="24384" y="71628"/>
                </a:moveTo>
                <a:lnTo>
                  <a:pt x="7620" y="71628"/>
                </a:lnTo>
                <a:lnTo>
                  <a:pt x="4572" y="73152"/>
                </a:lnTo>
                <a:lnTo>
                  <a:pt x="25908" y="73152"/>
                </a:lnTo>
                <a:lnTo>
                  <a:pt x="24384" y="71628"/>
                </a:lnTo>
                <a:close/>
              </a:path>
              <a:path w="29210" h="74929">
                <a:moveTo>
                  <a:pt x="19812" y="7620"/>
                </a:moveTo>
                <a:lnTo>
                  <a:pt x="7620" y="7620"/>
                </a:lnTo>
                <a:lnTo>
                  <a:pt x="7620" y="9144"/>
                </a:lnTo>
                <a:lnTo>
                  <a:pt x="9144" y="9144"/>
                </a:lnTo>
                <a:lnTo>
                  <a:pt x="10668" y="10668"/>
                </a:lnTo>
                <a:lnTo>
                  <a:pt x="10668" y="70104"/>
                </a:lnTo>
                <a:lnTo>
                  <a:pt x="9144" y="71628"/>
                </a:lnTo>
                <a:lnTo>
                  <a:pt x="21336" y="71628"/>
                </a:lnTo>
                <a:lnTo>
                  <a:pt x="21336" y="70104"/>
                </a:lnTo>
                <a:lnTo>
                  <a:pt x="19812" y="70104"/>
                </a:lnTo>
                <a:lnTo>
                  <a:pt x="19812" y="7620"/>
                </a:lnTo>
                <a:close/>
              </a:path>
              <a:path w="29210" h="74929">
                <a:moveTo>
                  <a:pt x="19812" y="0"/>
                </a:moveTo>
                <a:lnTo>
                  <a:pt x="18287" y="0"/>
                </a:lnTo>
                <a:lnTo>
                  <a:pt x="0" y="7620"/>
                </a:lnTo>
                <a:lnTo>
                  <a:pt x="1524" y="10668"/>
                </a:lnTo>
                <a:lnTo>
                  <a:pt x="4572" y="7620"/>
                </a:lnTo>
                <a:lnTo>
                  <a:pt x="19812" y="7620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30167" y="3284220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70866" y="13715"/>
                </a:moveTo>
                <a:lnTo>
                  <a:pt x="42672" y="13715"/>
                </a:lnTo>
                <a:lnTo>
                  <a:pt x="48768" y="16763"/>
                </a:lnTo>
                <a:lnTo>
                  <a:pt x="59436" y="27431"/>
                </a:lnTo>
                <a:lnTo>
                  <a:pt x="60960" y="35051"/>
                </a:lnTo>
                <a:lnTo>
                  <a:pt x="60960" y="42672"/>
                </a:lnTo>
                <a:lnTo>
                  <a:pt x="47244" y="79248"/>
                </a:lnTo>
                <a:lnTo>
                  <a:pt x="15740" y="114395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2010" y="118872"/>
                </a:lnTo>
                <a:lnTo>
                  <a:pt x="21336" y="118872"/>
                </a:lnTo>
                <a:lnTo>
                  <a:pt x="25003" y="114300"/>
                </a:lnTo>
                <a:lnTo>
                  <a:pt x="31242" y="107442"/>
                </a:lnTo>
                <a:lnTo>
                  <a:pt x="39766" y="98298"/>
                </a:lnTo>
                <a:lnTo>
                  <a:pt x="50292" y="86867"/>
                </a:lnTo>
                <a:lnTo>
                  <a:pt x="76200" y="47243"/>
                </a:lnTo>
                <a:lnTo>
                  <a:pt x="77724" y="41148"/>
                </a:lnTo>
                <a:lnTo>
                  <a:pt x="77724" y="24383"/>
                </a:lnTo>
                <a:lnTo>
                  <a:pt x="74676" y="16763"/>
                </a:lnTo>
                <a:lnTo>
                  <a:pt x="70866" y="13715"/>
                </a:lnTo>
                <a:close/>
              </a:path>
              <a:path w="85725" h="132714">
                <a:moveTo>
                  <a:pt x="85344" y="108203"/>
                </a:moveTo>
                <a:lnTo>
                  <a:pt x="82296" y="108203"/>
                </a:lnTo>
                <a:lnTo>
                  <a:pt x="80772" y="111251"/>
                </a:lnTo>
                <a:lnTo>
                  <a:pt x="79248" y="112775"/>
                </a:lnTo>
                <a:lnTo>
                  <a:pt x="76200" y="114300"/>
                </a:lnTo>
                <a:lnTo>
                  <a:pt x="74676" y="115824"/>
                </a:lnTo>
                <a:lnTo>
                  <a:pt x="71628" y="117348"/>
                </a:lnTo>
                <a:lnTo>
                  <a:pt x="67056" y="117348"/>
                </a:lnTo>
                <a:lnTo>
                  <a:pt x="60960" y="118872"/>
                </a:lnTo>
                <a:lnTo>
                  <a:pt x="82010" y="118872"/>
                </a:lnTo>
                <a:lnTo>
                  <a:pt x="85344" y="108203"/>
                </a:lnTo>
                <a:close/>
              </a:path>
              <a:path w="85725" h="132714">
                <a:moveTo>
                  <a:pt x="41148" y="0"/>
                </a:moveTo>
                <a:lnTo>
                  <a:pt x="8382" y="20573"/>
                </a:lnTo>
                <a:lnTo>
                  <a:pt x="4572" y="36575"/>
                </a:lnTo>
                <a:lnTo>
                  <a:pt x="7620" y="36575"/>
                </a:lnTo>
                <a:lnTo>
                  <a:pt x="9144" y="28955"/>
                </a:lnTo>
                <a:lnTo>
                  <a:pt x="18287" y="19811"/>
                </a:lnTo>
                <a:lnTo>
                  <a:pt x="24384" y="16763"/>
                </a:lnTo>
                <a:lnTo>
                  <a:pt x="28956" y="13715"/>
                </a:lnTo>
                <a:lnTo>
                  <a:pt x="70866" y="13715"/>
                </a:lnTo>
                <a:lnTo>
                  <a:pt x="67056" y="10667"/>
                </a:lnTo>
                <a:lnTo>
                  <a:pt x="61936" y="5786"/>
                </a:lnTo>
                <a:lnTo>
                  <a:pt x="55816" y="2476"/>
                </a:lnTo>
                <a:lnTo>
                  <a:pt x="48839" y="595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81984" y="3009900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5" h="132714">
                <a:moveTo>
                  <a:pt x="71956" y="13716"/>
                </a:moveTo>
                <a:lnTo>
                  <a:pt x="44195" y="13716"/>
                </a:lnTo>
                <a:lnTo>
                  <a:pt x="50291" y="16763"/>
                </a:lnTo>
                <a:lnTo>
                  <a:pt x="54863" y="22859"/>
                </a:lnTo>
                <a:lnTo>
                  <a:pt x="59436" y="27431"/>
                </a:lnTo>
                <a:lnTo>
                  <a:pt x="62483" y="35051"/>
                </a:lnTo>
                <a:lnTo>
                  <a:pt x="62483" y="42672"/>
                </a:lnTo>
                <a:lnTo>
                  <a:pt x="48767" y="79248"/>
                </a:lnTo>
                <a:lnTo>
                  <a:pt x="15978" y="114395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3438" y="117348"/>
                </a:lnTo>
                <a:lnTo>
                  <a:pt x="21336" y="117348"/>
                </a:lnTo>
                <a:lnTo>
                  <a:pt x="25003" y="113657"/>
                </a:lnTo>
                <a:lnTo>
                  <a:pt x="57745" y="77985"/>
                </a:lnTo>
                <a:lnTo>
                  <a:pt x="79248" y="41148"/>
                </a:lnTo>
                <a:lnTo>
                  <a:pt x="79248" y="33527"/>
                </a:lnTo>
                <a:lnTo>
                  <a:pt x="78438" y="26931"/>
                </a:lnTo>
                <a:lnTo>
                  <a:pt x="76200" y="20764"/>
                </a:lnTo>
                <a:lnTo>
                  <a:pt x="72818" y="14882"/>
                </a:lnTo>
                <a:lnTo>
                  <a:pt x="71956" y="13716"/>
                </a:lnTo>
                <a:close/>
              </a:path>
              <a:path w="86995" h="132714">
                <a:moveTo>
                  <a:pt x="86867" y="108203"/>
                </a:moveTo>
                <a:lnTo>
                  <a:pt x="83819" y="108203"/>
                </a:lnTo>
                <a:lnTo>
                  <a:pt x="80771" y="109727"/>
                </a:lnTo>
                <a:lnTo>
                  <a:pt x="79248" y="112775"/>
                </a:lnTo>
                <a:lnTo>
                  <a:pt x="77724" y="114300"/>
                </a:lnTo>
                <a:lnTo>
                  <a:pt x="74675" y="115824"/>
                </a:lnTo>
                <a:lnTo>
                  <a:pt x="73151" y="117348"/>
                </a:lnTo>
                <a:lnTo>
                  <a:pt x="83438" y="117348"/>
                </a:lnTo>
                <a:lnTo>
                  <a:pt x="86867" y="108203"/>
                </a:lnTo>
                <a:close/>
              </a:path>
              <a:path w="86995" h="132714">
                <a:moveTo>
                  <a:pt x="41148" y="0"/>
                </a:moveTo>
                <a:lnTo>
                  <a:pt x="8953" y="20573"/>
                </a:lnTo>
                <a:lnTo>
                  <a:pt x="4571" y="36575"/>
                </a:lnTo>
                <a:lnTo>
                  <a:pt x="7619" y="36575"/>
                </a:lnTo>
                <a:lnTo>
                  <a:pt x="10667" y="28955"/>
                </a:lnTo>
                <a:lnTo>
                  <a:pt x="13715" y="24383"/>
                </a:lnTo>
                <a:lnTo>
                  <a:pt x="19812" y="19811"/>
                </a:lnTo>
                <a:lnTo>
                  <a:pt x="24383" y="16763"/>
                </a:lnTo>
                <a:lnTo>
                  <a:pt x="30479" y="13716"/>
                </a:lnTo>
                <a:lnTo>
                  <a:pt x="71956" y="13716"/>
                </a:lnTo>
                <a:lnTo>
                  <a:pt x="68579" y="9144"/>
                </a:lnTo>
                <a:lnTo>
                  <a:pt x="62579" y="5143"/>
                </a:lnTo>
                <a:lnTo>
                  <a:pt x="56007" y="2285"/>
                </a:lnTo>
                <a:lnTo>
                  <a:pt x="48863" y="571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94759" y="327202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30479" y="30479"/>
                </a:moveTo>
                <a:lnTo>
                  <a:pt x="25907" y="30479"/>
                </a:lnTo>
                <a:lnTo>
                  <a:pt x="25907" y="56388"/>
                </a:lnTo>
                <a:lnTo>
                  <a:pt x="30479" y="56388"/>
                </a:lnTo>
                <a:lnTo>
                  <a:pt x="30479" y="30479"/>
                </a:lnTo>
                <a:close/>
              </a:path>
              <a:path w="56514" h="56514">
                <a:moveTo>
                  <a:pt x="56387" y="25907"/>
                </a:moveTo>
                <a:lnTo>
                  <a:pt x="0" y="25907"/>
                </a:lnTo>
                <a:lnTo>
                  <a:pt x="0" y="30479"/>
                </a:lnTo>
                <a:lnTo>
                  <a:pt x="56387" y="30479"/>
                </a:lnTo>
                <a:lnTo>
                  <a:pt x="56387" y="25907"/>
                </a:lnTo>
                <a:close/>
              </a:path>
              <a:path w="56514" h="56514">
                <a:moveTo>
                  <a:pt x="30479" y="0"/>
                </a:moveTo>
                <a:lnTo>
                  <a:pt x="25907" y="0"/>
                </a:lnTo>
                <a:lnTo>
                  <a:pt x="25907" y="25907"/>
                </a:lnTo>
                <a:lnTo>
                  <a:pt x="30479" y="25907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64052" y="31973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464052" y="323240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33800" y="3276600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3339" h="52070">
                <a:moveTo>
                  <a:pt x="53339" y="50292"/>
                </a:moveTo>
                <a:lnTo>
                  <a:pt x="28955" y="50292"/>
                </a:lnTo>
                <a:lnTo>
                  <a:pt x="28955" y="51816"/>
                </a:lnTo>
                <a:lnTo>
                  <a:pt x="53339" y="51816"/>
                </a:lnTo>
                <a:lnTo>
                  <a:pt x="53339" y="50292"/>
                </a:lnTo>
                <a:close/>
              </a:path>
              <a:path w="53339" h="52070">
                <a:moveTo>
                  <a:pt x="25254" y="7620"/>
                </a:moveTo>
                <a:lnTo>
                  <a:pt x="15239" y="7620"/>
                </a:lnTo>
                <a:lnTo>
                  <a:pt x="15239" y="16763"/>
                </a:lnTo>
                <a:lnTo>
                  <a:pt x="9144" y="41148"/>
                </a:lnTo>
                <a:lnTo>
                  <a:pt x="9144" y="44196"/>
                </a:lnTo>
                <a:lnTo>
                  <a:pt x="7620" y="47244"/>
                </a:lnTo>
                <a:lnTo>
                  <a:pt x="4572" y="50292"/>
                </a:lnTo>
                <a:lnTo>
                  <a:pt x="19812" y="50292"/>
                </a:lnTo>
                <a:lnTo>
                  <a:pt x="19812" y="48768"/>
                </a:lnTo>
                <a:lnTo>
                  <a:pt x="18287" y="48768"/>
                </a:lnTo>
                <a:lnTo>
                  <a:pt x="18287" y="41148"/>
                </a:lnTo>
                <a:lnTo>
                  <a:pt x="24384" y="13716"/>
                </a:lnTo>
                <a:lnTo>
                  <a:pt x="27431" y="10668"/>
                </a:lnTo>
                <a:lnTo>
                  <a:pt x="24384" y="10668"/>
                </a:lnTo>
                <a:lnTo>
                  <a:pt x="25254" y="7620"/>
                </a:lnTo>
                <a:close/>
              </a:path>
              <a:path w="53339" h="52070">
                <a:moveTo>
                  <a:pt x="53339" y="7620"/>
                </a:moveTo>
                <a:lnTo>
                  <a:pt x="42672" y="7620"/>
                </a:lnTo>
                <a:lnTo>
                  <a:pt x="44196" y="10668"/>
                </a:lnTo>
                <a:lnTo>
                  <a:pt x="44196" y="19811"/>
                </a:lnTo>
                <a:lnTo>
                  <a:pt x="39624" y="41148"/>
                </a:lnTo>
                <a:lnTo>
                  <a:pt x="38100" y="42672"/>
                </a:lnTo>
                <a:lnTo>
                  <a:pt x="38100" y="47244"/>
                </a:lnTo>
                <a:lnTo>
                  <a:pt x="36575" y="48768"/>
                </a:lnTo>
                <a:lnTo>
                  <a:pt x="35051" y="48768"/>
                </a:lnTo>
                <a:lnTo>
                  <a:pt x="32003" y="50292"/>
                </a:lnTo>
                <a:lnTo>
                  <a:pt x="50291" y="50292"/>
                </a:lnTo>
                <a:lnTo>
                  <a:pt x="47244" y="47244"/>
                </a:lnTo>
                <a:lnTo>
                  <a:pt x="47244" y="44196"/>
                </a:lnTo>
                <a:lnTo>
                  <a:pt x="48767" y="41148"/>
                </a:lnTo>
                <a:lnTo>
                  <a:pt x="53339" y="19811"/>
                </a:lnTo>
                <a:lnTo>
                  <a:pt x="53339" y="7620"/>
                </a:lnTo>
                <a:close/>
              </a:path>
              <a:path w="53339" h="52070">
                <a:moveTo>
                  <a:pt x="47244" y="0"/>
                </a:moveTo>
                <a:lnTo>
                  <a:pt x="38100" y="0"/>
                </a:lnTo>
                <a:lnTo>
                  <a:pt x="32003" y="4572"/>
                </a:lnTo>
                <a:lnTo>
                  <a:pt x="24384" y="10668"/>
                </a:lnTo>
                <a:lnTo>
                  <a:pt x="27431" y="10668"/>
                </a:lnTo>
                <a:lnTo>
                  <a:pt x="28955" y="9144"/>
                </a:lnTo>
                <a:lnTo>
                  <a:pt x="35051" y="7620"/>
                </a:lnTo>
                <a:lnTo>
                  <a:pt x="53339" y="7620"/>
                </a:lnTo>
                <a:lnTo>
                  <a:pt x="53339" y="6096"/>
                </a:lnTo>
                <a:lnTo>
                  <a:pt x="47244" y="0"/>
                </a:lnTo>
                <a:close/>
              </a:path>
              <a:path w="53339" h="52070">
                <a:moveTo>
                  <a:pt x="27432" y="0"/>
                </a:moveTo>
                <a:lnTo>
                  <a:pt x="24384" y="0"/>
                </a:lnTo>
                <a:lnTo>
                  <a:pt x="9144" y="6096"/>
                </a:lnTo>
                <a:lnTo>
                  <a:pt x="9144" y="9144"/>
                </a:lnTo>
                <a:lnTo>
                  <a:pt x="10667" y="7620"/>
                </a:lnTo>
                <a:lnTo>
                  <a:pt x="25254" y="7620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85615" y="3002280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69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3339" h="52069">
                <a:moveTo>
                  <a:pt x="53339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53339" y="51816"/>
                </a:lnTo>
                <a:lnTo>
                  <a:pt x="53339" y="50292"/>
                </a:lnTo>
                <a:close/>
              </a:path>
              <a:path w="53339" h="52069">
                <a:moveTo>
                  <a:pt x="25254" y="7620"/>
                </a:moveTo>
                <a:lnTo>
                  <a:pt x="13716" y="7620"/>
                </a:lnTo>
                <a:lnTo>
                  <a:pt x="15239" y="9144"/>
                </a:lnTo>
                <a:lnTo>
                  <a:pt x="15239" y="16764"/>
                </a:lnTo>
                <a:lnTo>
                  <a:pt x="13716" y="21336"/>
                </a:lnTo>
                <a:lnTo>
                  <a:pt x="9144" y="41148"/>
                </a:lnTo>
                <a:lnTo>
                  <a:pt x="9144" y="44196"/>
                </a:lnTo>
                <a:lnTo>
                  <a:pt x="7620" y="47244"/>
                </a:lnTo>
                <a:lnTo>
                  <a:pt x="4572" y="50292"/>
                </a:lnTo>
                <a:lnTo>
                  <a:pt x="22860" y="50292"/>
                </a:lnTo>
                <a:lnTo>
                  <a:pt x="19812" y="48768"/>
                </a:lnTo>
                <a:lnTo>
                  <a:pt x="18287" y="48768"/>
                </a:lnTo>
                <a:lnTo>
                  <a:pt x="18287" y="41148"/>
                </a:lnTo>
                <a:lnTo>
                  <a:pt x="24384" y="13716"/>
                </a:lnTo>
                <a:lnTo>
                  <a:pt x="27432" y="10668"/>
                </a:lnTo>
                <a:lnTo>
                  <a:pt x="24384" y="10668"/>
                </a:lnTo>
                <a:lnTo>
                  <a:pt x="25254" y="7620"/>
                </a:lnTo>
                <a:close/>
              </a:path>
              <a:path w="53339" h="52069">
                <a:moveTo>
                  <a:pt x="53339" y="7620"/>
                </a:moveTo>
                <a:lnTo>
                  <a:pt x="42672" y="7620"/>
                </a:lnTo>
                <a:lnTo>
                  <a:pt x="44196" y="10668"/>
                </a:lnTo>
                <a:lnTo>
                  <a:pt x="44196" y="19812"/>
                </a:lnTo>
                <a:lnTo>
                  <a:pt x="39624" y="41148"/>
                </a:lnTo>
                <a:lnTo>
                  <a:pt x="38100" y="42672"/>
                </a:lnTo>
                <a:lnTo>
                  <a:pt x="38100" y="45720"/>
                </a:lnTo>
                <a:lnTo>
                  <a:pt x="35051" y="48768"/>
                </a:lnTo>
                <a:lnTo>
                  <a:pt x="32004" y="50292"/>
                </a:lnTo>
                <a:lnTo>
                  <a:pt x="51816" y="50292"/>
                </a:lnTo>
                <a:lnTo>
                  <a:pt x="50292" y="48768"/>
                </a:lnTo>
                <a:lnTo>
                  <a:pt x="48768" y="48768"/>
                </a:lnTo>
                <a:lnTo>
                  <a:pt x="47244" y="47244"/>
                </a:lnTo>
                <a:lnTo>
                  <a:pt x="47244" y="44196"/>
                </a:lnTo>
                <a:lnTo>
                  <a:pt x="48768" y="41148"/>
                </a:lnTo>
                <a:lnTo>
                  <a:pt x="53339" y="19812"/>
                </a:lnTo>
                <a:lnTo>
                  <a:pt x="53339" y="7620"/>
                </a:lnTo>
                <a:close/>
              </a:path>
              <a:path w="53339" h="52069">
                <a:moveTo>
                  <a:pt x="45720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4384" y="10668"/>
                </a:lnTo>
                <a:lnTo>
                  <a:pt x="27432" y="10668"/>
                </a:lnTo>
                <a:lnTo>
                  <a:pt x="28956" y="9144"/>
                </a:lnTo>
                <a:lnTo>
                  <a:pt x="33528" y="7620"/>
                </a:lnTo>
                <a:lnTo>
                  <a:pt x="53339" y="7620"/>
                </a:lnTo>
                <a:lnTo>
                  <a:pt x="53339" y="6096"/>
                </a:lnTo>
                <a:lnTo>
                  <a:pt x="48768" y="1524"/>
                </a:lnTo>
                <a:lnTo>
                  <a:pt x="45720" y="0"/>
                </a:lnTo>
                <a:close/>
              </a:path>
              <a:path w="53339" h="52069">
                <a:moveTo>
                  <a:pt x="27432" y="0"/>
                </a:moveTo>
                <a:lnTo>
                  <a:pt x="24384" y="0"/>
                </a:lnTo>
                <a:lnTo>
                  <a:pt x="9144" y="6096"/>
                </a:lnTo>
                <a:lnTo>
                  <a:pt x="9144" y="9144"/>
                </a:lnTo>
                <a:lnTo>
                  <a:pt x="10668" y="7620"/>
                </a:lnTo>
                <a:lnTo>
                  <a:pt x="25254" y="7620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46120" y="3174492"/>
            <a:ext cx="146304" cy="1402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71307" y="3136392"/>
            <a:ext cx="131044" cy="1508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721095" y="3215640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43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958840" y="3276600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5" h="52070">
                <a:moveTo>
                  <a:pt x="24384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4" y="51816"/>
                </a:lnTo>
                <a:lnTo>
                  <a:pt x="24384" y="50292"/>
                </a:lnTo>
                <a:close/>
              </a:path>
              <a:path w="55245" h="52070">
                <a:moveTo>
                  <a:pt x="54863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53339" y="51816"/>
                </a:lnTo>
                <a:lnTo>
                  <a:pt x="54863" y="50292"/>
                </a:lnTo>
                <a:close/>
              </a:path>
              <a:path w="55245" h="52070">
                <a:moveTo>
                  <a:pt x="26343" y="7620"/>
                </a:moveTo>
                <a:lnTo>
                  <a:pt x="15239" y="7620"/>
                </a:lnTo>
                <a:lnTo>
                  <a:pt x="15239" y="16763"/>
                </a:lnTo>
                <a:lnTo>
                  <a:pt x="13715" y="22859"/>
                </a:lnTo>
                <a:lnTo>
                  <a:pt x="10668" y="41148"/>
                </a:lnTo>
                <a:lnTo>
                  <a:pt x="7620" y="47244"/>
                </a:lnTo>
                <a:lnTo>
                  <a:pt x="4572" y="50292"/>
                </a:lnTo>
                <a:lnTo>
                  <a:pt x="21336" y="50292"/>
                </a:lnTo>
                <a:lnTo>
                  <a:pt x="18287" y="47244"/>
                </a:lnTo>
                <a:lnTo>
                  <a:pt x="18287" y="41148"/>
                </a:lnTo>
                <a:lnTo>
                  <a:pt x="24384" y="13716"/>
                </a:lnTo>
                <a:lnTo>
                  <a:pt x="28448" y="10668"/>
                </a:lnTo>
                <a:lnTo>
                  <a:pt x="25908" y="10668"/>
                </a:lnTo>
                <a:lnTo>
                  <a:pt x="26343" y="7620"/>
                </a:lnTo>
                <a:close/>
              </a:path>
              <a:path w="55245" h="52070">
                <a:moveTo>
                  <a:pt x="53339" y="7620"/>
                </a:moveTo>
                <a:lnTo>
                  <a:pt x="42672" y="7620"/>
                </a:lnTo>
                <a:lnTo>
                  <a:pt x="44196" y="10668"/>
                </a:lnTo>
                <a:lnTo>
                  <a:pt x="44196" y="19811"/>
                </a:lnTo>
                <a:lnTo>
                  <a:pt x="39624" y="41148"/>
                </a:lnTo>
                <a:lnTo>
                  <a:pt x="39624" y="42672"/>
                </a:lnTo>
                <a:lnTo>
                  <a:pt x="38100" y="45720"/>
                </a:lnTo>
                <a:lnTo>
                  <a:pt x="38100" y="47244"/>
                </a:lnTo>
                <a:lnTo>
                  <a:pt x="36575" y="48768"/>
                </a:lnTo>
                <a:lnTo>
                  <a:pt x="35051" y="48768"/>
                </a:lnTo>
                <a:lnTo>
                  <a:pt x="33527" y="50292"/>
                </a:lnTo>
                <a:lnTo>
                  <a:pt x="50292" y="50292"/>
                </a:lnTo>
                <a:lnTo>
                  <a:pt x="48768" y="48768"/>
                </a:lnTo>
                <a:lnTo>
                  <a:pt x="48768" y="47244"/>
                </a:lnTo>
                <a:lnTo>
                  <a:pt x="47244" y="47244"/>
                </a:lnTo>
                <a:lnTo>
                  <a:pt x="47244" y="44196"/>
                </a:lnTo>
                <a:lnTo>
                  <a:pt x="48768" y="41148"/>
                </a:lnTo>
                <a:lnTo>
                  <a:pt x="53339" y="19811"/>
                </a:lnTo>
                <a:lnTo>
                  <a:pt x="53339" y="15239"/>
                </a:lnTo>
                <a:lnTo>
                  <a:pt x="54863" y="12192"/>
                </a:lnTo>
                <a:lnTo>
                  <a:pt x="53339" y="9144"/>
                </a:lnTo>
                <a:lnTo>
                  <a:pt x="53339" y="7620"/>
                </a:lnTo>
                <a:close/>
              </a:path>
              <a:path w="55245" h="52070">
                <a:moveTo>
                  <a:pt x="47244" y="0"/>
                </a:moveTo>
                <a:lnTo>
                  <a:pt x="38100" y="0"/>
                </a:lnTo>
                <a:lnTo>
                  <a:pt x="32004" y="4572"/>
                </a:lnTo>
                <a:lnTo>
                  <a:pt x="25908" y="10668"/>
                </a:lnTo>
                <a:lnTo>
                  <a:pt x="28448" y="10668"/>
                </a:lnTo>
                <a:lnTo>
                  <a:pt x="30480" y="9144"/>
                </a:lnTo>
                <a:lnTo>
                  <a:pt x="35051" y="7620"/>
                </a:lnTo>
                <a:lnTo>
                  <a:pt x="53339" y="7620"/>
                </a:lnTo>
                <a:lnTo>
                  <a:pt x="53339" y="6096"/>
                </a:lnTo>
                <a:lnTo>
                  <a:pt x="47244" y="0"/>
                </a:lnTo>
                <a:close/>
              </a:path>
              <a:path w="55245" h="52070">
                <a:moveTo>
                  <a:pt x="27432" y="0"/>
                </a:moveTo>
                <a:lnTo>
                  <a:pt x="24384" y="0"/>
                </a:lnTo>
                <a:lnTo>
                  <a:pt x="9144" y="6096"/>
                </a:lnTo>
                <a:lnTo>
                  <a:pt x="9144" y="9144"/>
                </a:lnTo>
                <a:lnTo>
                  <a:pt x="10668" y="7620"/>
                </a:lnTo>
                <a:lnTo>
                  <a:pt x="26343" y="7620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838444" y="3002280"/>
            <a:ext cx="55244" cy="52069"/>
          </a:xfrm>
          <a:custGeom>
            <a:avLst/>
            <a:gdLst/>
            <a:ahLst/>
            <a:cxnLst/>
            <a:rect l="l" t="t" r="r" b="b"/>
            <a:pathLst>
              <a:path w="55245" h="52069">
                <a:moveTo>
                  <a:pt x="25907" y="50292"/>
                </a:moveTo>
                <a:lnTo>
                  <a:pt x="0" y="50292"/>
                </a:lnTo>
                <a:lnTo>
                  <a:pt x="0" y="51816"/>
                </a:lnTo>
                <a:lnTo>
                  <a:pt x="24383" y="51816"/>
                </a:lnTo>
                <a:lnTo>
                  <a:pt x="25907" y="50292"/>
                </a:lnTo>
                <a:close/>
              </a:path>
              <a:path w="55245" h="52069">
                <a:moveTo>
                  <a:pt x="54863" y="50292"/>
                </a:moveTo>
                <a:lnTo>
                  <a:pt x="28955" y="50292"/>
                </a:lnTo>
                <a:lnTo>
                  <a:pt x="28955" y="51816"/>
                </a:lnTo>
                <a:lnTo>
                  <a:pt x="53339" y="51816"/>
                </a:lnTo>
                <a:lnTo>
                  <a:pt x="54863" y="50292"/>
                </a:lnTo>
                <a:close/>
              </a:path>
              <a:path w="55245" h="52069">
                <a:moveTo>
                  <a:pt x="26343" y="7620"/>
                </a:moveTo>
                <a:lnTo>
                  <a:pt x="15239" y="7620"/>
                </a:lnTo>
                <a:lnTo>
                  <a:pt x="15239" y="16764"/>
                </a:lnTo>
                <a:lnTo>
                  <a:pt x="13715" y="21336"/>
                </a:lnTo>
                <a:lnTo>
                  <a:pt x="10667" y="41148"/>
                </a:lnTo>
                <a:lnTo>
                  <a:pt x="9143" y="44196"/>
                </a:lnTo>
                <a:lnTo>
                  <a:pt x="9143" y="47244"/>
                </a:lnTo>
                <a:lnTo>
                  <a:pt x="7619" y="47244"/>
                </a:lnTo>
                <a:lnTo>
                  <a:pt x="4571" y="50292"/>
                </a:lnTo>
                <a:lnTo>
                  <a:pt x="22859" y="50292"/>
                </a:lnTo>
                <a:lnTo>
                  <a:pt x="21335" y="48768"/>
                </a:lnTo>
                <a:lnTo>
                  <a:pt x="19811" y="48768"/>
                </a:lnTo>
                <a:lnTo>
                  <a:pt x="18287" y="47244"/>
                </a:lnTo>
                <a:lnTo>
                  <a:pt x="18287" y="44196"/>
                </a:lnTo>
                <a:lnTo>
                  <a:pt x="19811" y="41148"/>
                </a:lnTo>
                <a:lnTo>
                  <a:pt x="24383" y="13716"/>
                </a:lnTo>
                <a:lnTo>
                  <a:pt x="28447" y="10668"/>
                </a:lnTo>
                <a:lnTo>
                  <a:pt x="25907" y="10668"/>
                </a:lnTo>
                <a:lnTo>
                  <a:pt x="26343" y="7620"/>
                </a:lnTo>
                <a:close/>
              </a:path>
              <a:path w="55245" h="52069">
                <a:moveTo>
                  <a:pt x="53339" y="7620"/>
                </a:moveTo>
                <a:lnTo>
                  <a:pt x="44195" y="7620"/>
                </a:lnTo>
                <a:lnTo>
                  <a:pt x="44195" y="10668"/>
                </a:lnTo>
                <a:lnTo>
                  <a:pt x="45719" y="12192"/>
                </a:lnTo>
                <a:lnTo>
                  <a:pt x="44195" y="15240"/>
                </a:lnTo>
                <a:lnTo>
                  <a:pt x="44195" y="19812"/>
                </a:lnTo>
                <a:lnTo>
                  <a:pt x="39623" y="41148"/>
                </a:lnTo>
                <a:lnTo>
                  <a:pt x="39623" y="42672"/>
                </a:lnTo>
                <a:lnTo>
                  <a:pt x="38100" y="45720"/>
                </a:lnTo>
                <a:lnTo>
                  <a:pt x="38100" y="47244"/>
                </a:lnTo>
                <a:lnTo>
                  <a:pt x="36575" y="47244"/>
                </a:lnTo>
                <a:lnTo>
                  <a:pt x="33527" y="50292"/>
                </a:lnTo>
                <a:lnTo>
                  <a:pt x="51815" y="50292"/>
                </a:lnTo>
                <a:lnTo>
                  <a:pt x="50291" y="48768"/>
                </a:lnTo>
                <a:lnTo>
                  <a:pt x="48767" y="48768"/>
                </a:lnTo>
                <a:lnTo>
                  <a:pt x="48767" y="47244"/>
                </a:lnTo>
                <a:lnTo>
                  <a:pt x="47243" y="45720"/>
                </a:lnTo>
                <a:lnTo>
                  <a:pt x="47243" y="44196"/>
                </a:lnTo>
                <a:lnTo>
                  <a:pt x="48767" y="41148"/>
                </a:lnTo>
                <a:lnTo>
                  <a:pt x="53339" y="19812"/>
                </a:lnTo>
                <a:lnTo>
                  <a:pt x="53339" y="15240"/>
                </a:lnTo>
                <a:lnTo>
                  <a:pt x="54863" y="12192"/>
                </a:lnTo>
                <a:lnTo>
                  <a:pt x="53339" y="9144"/>
                </a:lnTo>
                <a:lnTo>
                  <a:pt x="53339" y="7620"/>
                </a:lnTo>
                <a:close/>
              </a:path>
              <a:path w="55245" h="52069">
                <a:moveTo>
                  <a:pt x="47243" y="0"/>
                </a:moveTo>
                <a:lnTo>
                  <a:pt x="39623" y="0"/>
                </a:lnTo>
                <a:lnTo>
                  <a:pt x="32003" y="4572"/>
                </a:lnTo>
                <a:lnTo>
                  <a:pt x="25907" y="10668"/>
                </a:lnTo>
                <a:lnTo>
                  <a:pt x="28447" y="10668"/>
                </a:lnTo>
                <a:lnTo>
                  <a:pt x="30479" y="9144"/>
                </a:lnTo>
                <a:lnTo>
                  <a:pt x="35051" y="7620"/>
                </a:lnTo>
                <a:lnTo>
                  <a:pt x="53339" y="7620"/>
                </a:lnTo>
                <a:lnTo>
                  <a:pt x="53339" y="6096"/>
                </a:lnTo>
                <a:lnTo>
                  <a:pt x="47243" y="0"/>
                </a:lnTo>
                <a:close/>
              </a:path>
              <a:path w="55245" h="52069">
                <a:moveTo>
                  <a:pt x="27431" y="0"/>
                </a:moveTo>
                <a:lnTo>
                  <a:pt x="25907" y="0"/>
                </a:lnTo>
                <a:lnTo>
                  <a:pt x="9143" y="6096"/>
                </a:lnTo>
                <a:lnTo>
                  <a:pt x="9143" y="9144"/>
                </a:lnTo>
                <a:lnTo>
                  <a:pt x="10667" y="7620"/>
                </a:lnTo>
                <a:lnTo>
                  <a:pt x="26343" y="762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49240" y="3174492"/>
            <a:ext cx="147827" cy="1402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855208" y="3284220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5" h="132714">
                <a:moveTo>
                  <a:pt x="70945" y="13715"/>
                </a:moveTo>
                <a:lnTo>
                  <a:pt x="42671" y="13715"/>
                </a:lnTo>
                <a:lnTo>
                  <a:pt x="48767" y="16763"/>
                </a:lnTo>
                <a:lnTo>
                  <a:pt x="59436" y="27431"/>
                </a:lnTo>
                <a:lnTo>
                  <a:pt x="62483" y="35051"/>
                </a:lnTo>
                <a:lnTo>
                  <a:pt x="62483" y="42672"/>
                </a:lnTo>
                <a:lnTo>
                  <a:pt x="48767" y="79248"/>
                </a:lnTo>
                <a:lnTo>
                  <a:pt x="15978" y="114395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3438" y="117348"/>
                </a:lnTo>
                <a:lnTo>
                  <a:pt x="21336" y="117348"/>
                </a:lnTo>
                <a:lnTo>
                  <a:pt x="25003" y="113657"/>
                </a:lnTo>
                <a:lnTo>
                  <a:pt x="57721" y="77985"/>
                </a:lnTo>
                <a:lnTo>
                  <a:pt x="77724" y="41148"/>
                </a:lnTo>
                <a:lnTo>
                  <a:pt x="77724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5"/>
                </a:lnTo>
                <a:close/>
              </a:path>
              <a:path w="86995" h="132714">
                <a:moveTo>
                  <a:pt x="86867" y="108203"/>
                </a:moveTo>
                <a:lnTo>
                  <a:pt x="82295" y="108203"/>
                </a:lnTo>
                <a:lnTo>
                  <a:pt x="80771" y="109727"/>
                </a:lnTo>
                <a:lnTo>
                  <a:pt x="79247" y="112775"/>
                </a:lnTo>
                <a:lnTo>
                  <a:pt x="76200" y="114300"/>
                </a:lnTo>
                <a:lnTo>
                  <a:pt x="74675" y="115824"/>
                </a:lnTo>
                <a:lnTo>
                  <a:pt x="71627" y="117348"/>
                </a:lnTo>
                <a:lnTo>
                  <a:pt x="83438" y="117348"/>
                </a:lnTo>
                <a:lnTo>
                  <a:pt x="86867" y="108203"/>
                </a:lnTo>
                <a:close/>
              </a:path>
              <a:path w="86995" h="132714">
                <a:moveTo>
                  <a:pt x="41147" y="0"/>
                </a:moveTo>
                <a:lnTo>
                  <a:pt x="8381" y="20573"/>
                </a:lnTo>
                <a:lnTo>
                  <a:pt x="4571" y="36575"/>
                </a:lnTo>
                <a:lnTo>
                  <a:pt x="7619" y="36575"/>
                </a:lnTo>
                <a:lnTo>
                  <a:pt x="10667" y="28955"/>
                </a:lnTo>
                <a:lnTo>
                  <a:pt x="13715" y="24383"/>
                </a:lnTo>
                <a:lnTo>
                  <a:pt x="18287" y="19811"/>
                </a:lnTo>
                <a:lnTo>
                  <a:pt x="30479" y="13715"/>
                </a:lnTo>
                <a:lnTo>
                  <a:pt x="70945" y="13715"/>
                </a:lnTo>
                <a:lnTo>
                  <a:pt x="67055" y="9143"/>
                </a:lnTo>
                <a:lnTo>
                  <a:pt x="61936" y="5143"/>
                </a:lnTo>
                <a:lnTo>
                  <a:pt x="55816" y="2285"/>
                </a:lnTo>
                <a:lnTo>
                  <a:pt x="48839" y="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97523" y="3009900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45720" y="128016"/>
                </a:moveTo>
                <a:lnTo>
                  <a:pt x="12191" y="128016"/>
                </a:lnTo>
                <a:lnTo>
                  <a:pt x="7620" y="129539"/>
                </a:lnTo>
                <a:lnTo>
                  <a:pt x="1524" y="129539"/>
                </a:lnTo>
                <a:lnTo>
                  <a:pt x="1524" y="132587"/>
                </a:lnTo>
                <a:lnTo>
                  <a:pt x="51815" y="132587"/>
                </a:lnTo>
                <a:lnTo>
                  <a:pt x="51815" y="129539"/>
                </a:lnTo>
                <a:lnTo>
                  <a:pt x="45720" y="128016"/>
                </a:lnTo>
                <a:close/>
              </a:path>
              <a:path w="52070" h="132714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21335"/>
                </a:lnTo>
                <a:lnTo>
                  <a:pt x="18287" y="123444"/>
                </a:lnTo>
                <a:lnTo>
                  <a:pt x="13715" y="128016"/>
                </a:lnTo>
                <a:lnTo>
                  <a:pt x="39624" y="128016"/>
                </a:lnTo>
                <a:lnTo>
                  <a:pt x="35051" y="123444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734811" y="3009900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5" h="132714">
                <a:moveTo>
                  <a:pt x="71956" y="13716"/>
                </a:moveTo>
                <a:lnTo>
                  <a:pt x="44196" y="13716"/>
                </a:lnTo>
                <a:lnTo>
                  <a:pt x="48767" y="16763"/>
                </a:lnTo>
                <a:lnTo>
                  <a:pt x="59436" y="27431"/>
                </a:lnTo>
                <a:lnTo>
                  <a:pt x="62484" y="35051"/>
                </a:lnTo>
                <a:lnTo>
                  <a:pt x="62484" y="42672"/>
                </a:lnTo>
                <a:lnTo>
                  <a:pt x="40505" y="88606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3102" y="117348"/>
                </a:lnTo>
                <a:lnTo>
                  <a:pt x="21336" y="117348"/>
                </a:lnTo>
                <a:lnTo>
                  <a:pt x="25003" y="113657"/>
                </a:lnTo>
                <a:lnTo>
                  <a:pt x="57745" y="77985"/>
                </a:lnTo>
                <a:lnTo>
                  <a:pt x="79248" y="39624"/>
                </a:lnTo>
                <a:lnTo>
                  <a:pt x="79248" y="33527"/>
                </a:lnTo>
                <a:lnTo>
                  <a:pt x="78438" y="26931"/>
                </a:lnTo>
                <a:lnTo>
                  <a:pt x="76200" y="20764"/>
                </a:lnTo>
                <a:lnTo>
                  <a:pt x="72818" y="14882"/>
                </a:lnTo>
                <a:lnTo>
                  <a:pt x="71956" y="13716"/>
                </a:lnTo>
                <a:close/>
              </a:path>
              <a:path w="86995" h="132714">
                <a:moveTo>
                  <a:pt x="86867" y="106679"/>
                </a:moveTo>
                <a:lnTo>
                  <a:pt x="82296" y="106679"/>
                </a:lnTo>
                <a:lnTo>
                  <a:pt x="79248" y="112775"/>
                </a:lnTo>
                <a:lnTo>
                  <a:pt x="77724" y="114300"/>
                </a:lnTo>
                <a:lnTo>
                  <a:pt x="71627" y="117348"/>
                </a:lnTo>
                <a:lnTo>
                  <a:pt x="83102" y="117348"/>
                </a:lnTo>
                <a:lnTo>
                  <a:pt x="86867" y="106679"/>
                </a:lnTo>
                <a:close/>
              </a:path>
              <a:path w="86995" h="132714">
                <a:moveTo>
                  <a:pt x="41148" y="0"/>
                </a:moveTo>
                <a:lnTo>
                  <a:pt x="8953" y="20573"/>
                </a:lnTo>
                <a:lnTo>
                  <a:pt x="4572" y="36575"/>
                </a:lnTo>
                <a:lnTo>
                  <a:pt x="7620" y="36575"/>
                </a:lnTo>
                <a:lnTo>
                  <a:pt x="10667" y="28955"/>
                </a:lnTo>
                <a:lnTo>
                  <a:pt x="13715" y="22859"/>
                </a:lnTo>
                <a:lnTo>
                  <a:pt x="19812" y="19811"/>
                </a:lnTo>
                <a:lnTo>
                  <a:pt x="24384" y="16763"/>
                </a:lnTo>
                <a:lnTo>
                  <a:pt x="30479" y="13716"/>
                </a:lnTo>
                <a:lnTo>
                  <a:pt x="71956" y="13716"/>
                </a:lnTo>
                <a:lnTo>
                  <a:pt x="68579" y="9144"/>
                </a:lnTo>
                <a:lnTo>
                  <a:pt x="62579" y="5143"/>
                </a:lnTo>
                <a:lnTo>
                  <a:pt x="56007" y="2285"/>
                </a:lnTo>
                <a:lnTo>
                  <a:pt x="48863" y="571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954267" y="30914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568696" y="31973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568696" y="323240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17804" y="4219956"/>
            <a:ext cx="1840802" cy="137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916935" y="4219956"/>
            <a:ext cx="2557272" cy="1767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624327" y="4186428"/>
            <a:ext cx="192024" cy="1661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86383" y="4565904"/>
            <a:ext cx="124968" cy="1508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903476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21335"/>
                </a:lnTo>
                <a:lnTo>
                  <a:pt x="21336" y="21335"/>
                </a:lnTo>
                <a:lnTo>
                  <a:pt x="21336" y="27431"/>
                </a:lnTo>
                <a:lnTo>
                  <a:pt x="18287" y="33527"/>
                </a:lnTo>
                <a:lnTo>
                  <a:pt x="12192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7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5"/>
                </a:lnTo>
                <a:lnTo>
                  <a:pt x="13716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3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956816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2191" y="0"/>
                </a:moveTo>
                <a:lnTo>
                  <a:pt x="7619" y="0"/>
                </a:lnTo>
                <a:lnTo>
                  <a:pt x="4571" y="1524"/>
                </a:lnTo>
                <a:lnTo>
                  <a:pt x="0" y="6095"/>
                </a:lnTo>
                <a:lnTo>
                  <a:pt x="0" y="16763"/>
                </a:lnTo>
                <a:lnTo>
                  <a:pt x="3047" y="18287"/>
                </a:lnTo>
                <a:lnTo>
                  <a:pt x="4571" y="21335"/>
                </a:lnTo>
                <a:lnTo>
                  <a:pt x="15239" y="21335"/>
                </a:lnTo>
                <a:lnTo>
                  <a:pt x="16763" y="18287"/>
                </a:lnTo>
                <a:lnTo>
                  <a:pt x="19811" y="16763"/>
                </a:lnTo>
                <a:lnTo>
                  <a:pt x="21335" y="13715"/>
                </a:lnTo>
                <a:lnTo>
                  <a:pt x="21335" y="7619"/>
                </a:lnTo>
                <a:lnTo>
                  <a:pt x="19811" y="6095"/>
                </a:lnTo>
                <a:lnTo>
                  <a:pt x="18287" y="304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05583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4572" y="1524"/>
                </a:lnTo>
                <a:lnTo>
                  <a:pt x="0" y="6095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40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8" y="3047"/>
                </a:lnTo>
                <a:lnTo>
                  <a:pt x="15240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54351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4572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5"/>
                </a:lnTo>
                <a:lnTo>
                  <a:pt x="16764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7" y="3047"/>
                </a:lnTo>
                <a:lnTo>
                  <a:pt x="16764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03120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5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36420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6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1816" y="134112"/>
                </a:lnTo>
                <a:lnTo>
                  <a:pt x="51816" y="129539"/>
                </a:lnTo>
                <a:close/>
              </a:path>
              <a:path w="52069" h="134620">
                <a:moveTo>
                  <a:pt x="39624" y="128015"/>
                </a:moveTo>
                <a:lnTo>
                  <a:pt x="13716" y="128015"/>
                </a:lnTo>
                <a:lnTo>
                  <a:pt x="12192" y="129539"/>
                </a:lnTo>
                <a:lnTo>
                  <a:pt x="41148" y="129539"/>
                </a:lnTo>
                <a:lnTo>
                  <a:pt x="39624" y="128015"/>
                </a:lnTo>
                <a:close/>
              </a:path>
              <a:path w="52069" h="134620">
                <a:moveTo>
                  <a:pt x="35052" y="15239"/>
                </a:moveTo>
                <a:lnTo>
                  <a:pt x="12192" y="15239"/>
                </a:lnTo>
                <a:lnTo>
                  <a:pt x="13716" y="16763"/>
                </a:lnTo>
                <a:lnTo>
                  <a:pt x="15240" y="16763"/>
                </a:lnTo>
                <a:lnTo>
                  <a:pt x="18287" y="19812"/>
                </a:lnTo>
                <a:lnTo>
                  <a:pt x="18287" y="124967"/>
                </a:lnTo>
                <a:lnTo>
                  <a:pt x="15240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2069" h="134620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792223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2" y="42671"/>
                </a:lnTo>
                <a:lnTo>
                  <a:pt x="7619" y="45719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5" y="46100"/>
                </a:lnTo>
                <a:lnTo>
                  <a:pt x="18859" y="42386"/>
                </a:lnTo>
                <a:lnTo>
                  <a:pt x="22859" y="38100"/>
                </a:lnTo>
                <a:lnTo>
                  <a:pt x="27431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5" y="1524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1" y="21335"/>
                </a:lnTo>
                <a:lnTo>
                  <a:pt x="15239" y="21335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3"/>
                </a:lnTo>
                <a:lnTo>
                  <a:pt x="24383" y="6095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725167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69" h="134620">
                <a:moveTo>
                  <a:pt x="39624" y="128015"/>
                </a:moveTo>
                <a:lnTo>
                  <a:pt x="15239" y="128015"/>
                </a:lnTo>
                <a:lnTo>
                  <a:pt x="12192" y="129539"/>
                </a:lnTo>
                <a:lnTo>
                  <a:pt x="42671" y="129539"/>
                </a:lnTo>
                <a:lnTo>
                  <a:pt x="39624" y="128015"/>
                </a:lnTo>
                <a:close/>
              </a:path>
              <a:path w="52069" h="134620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552955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1335"/>
                </a:lnTo>
                <a:lnTo>
                  <a:pt x="21335" y="21335"/>
                </a:lnTo>
                <a:lnTo>
                  <a:pt x="21335" y="27431"/>
                </a:lnTo>
                <a:lnTo>
                  <a:pt x="18287" y="33527"/>
                </a:lnTo>
                <a:lnTo>
                  <a:pt x="12191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5"/>
                </a:lnTo>
                <a:lnTo>
                  <a:pt x="21335" y="38100"/>
                </a:lnTo>
                <a:lnTo>
                  <a:pt x="25907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09" h="52070">
                <a:moveTo>
                  <a:pt x="16763" y="0"/>
                </a:moveTo>
                <a:lnTo>
                  <a:pt x="9143" y="0"/>
                </a:lnTo>
                <a:lnTo>
                  <a:pt x="3047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5239"/>
                </a:lnTo>
                <a:lnTo>
                  <a:pt x="3047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3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85900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69" h="134620">
                <a:moveTo>
                  <a:pt x="39624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4" y="128015"/>
                </a:lnTo>
                <a:close/>
              </a:path>
              <a:path w="52069" h="134620">
                <a:moveTo>
                  <a:pt x="35052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40" y="16763"/>
                </a:lnTo>
                <a:lnTo>
                  <a:pt x="16763" y="18287"/>
                </a:lnTo>
                <a:lnTo>
                  <a:pt x="16763" y="19812"/>
                </a:lnTo>
                <a:lnTo>
                  <a:pt x="18287" y="21335"/>
                </a:lnTo>
                <a:lnTo>
                  <a:pt x="18287" y="124967"/>
                </a:lnTo>
                <a:lnTo>
                  <a:pt x="15240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2069" h="134620">
                <a:moveTo>
                  <a:pt x="35052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441703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40" y="38100"/>
                </a:lnTo>
                <a:lnTo>
                  <a:pt x="12192" y="42671"/>
                </a:lnTo>
                <a:lnTo>
                  <a:pt x="7620" y="45719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5" y="46100"/>
                </a:lnTo>
                <a:lnTo>
                  <a:pt x="18859" y="42386"/>
                </a:lnTo>
                <a:lnTo>
                  <a:pt x="22859" y="38100"/>
                </a:lnTo>
                <a:lnTo>
                  <a:pt x="27432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09" h="52070">
                <a:moveTo>
                  <a:pt x="16764" y="0"/>
                </a:moveTo>
                <a:lnTo>
                  <a:pt x="9143" y="0"/>
                </a:lnTo>
                <a:lnTo>
                  <a:pt x="6096" y="1524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4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24384" y="6095"/>
                </a:lnTo>
                <a:lnTo>
                  <a:pt x="21336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74647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69" h="134620">
                <a:moveTo>
                  <a:pt x="39624" y="128015"/>
                </a:moveTo>
                <a:lnTo>
                  <a:pt x="15240" y="128015"/>
                </a:lnTo>
                <a:lnTo>
                  <a:pt x="12192" y="129539"/>
                </a:lnTo>
                <a:lnTo>
                  <a:pt x="41148" y="129539"/>
                </a:lnTo>
                <a:lnTo>
                  <a:pt x="39624" y="128015"/>
                </a:lnTo>
                <a:close/>
              </a:path>
              <a:path w="52069" h="134620">
                <a:moveTo>
                  <a:pt x="35052" y="15239"/>
                </a:moveTo>
                <a:lnTo>
                  <a:pt x="13715" y="15239"/>
                </a:lnTo>
                <a:lnTo>
                  <a:pt x="18288" y="19812"/>
                </a:lnTo>
                <a:lnTo>
                  <a:pt x="18288" y="21335"/>
                </a:lnTo>
                <a:lnTo>
                  <a:pt x="19812" y="24383"/>
                </a:lnTo>
                <a:lnTo>
                  <a:pt x="19812" y="118871"/>
                </a:lnTo>
                <a:lnTo>
                  <a:pt x="18288" y="123443"/>
                </a:lnTo>
                <a:lnTo>
                  <a:pt x="18288" y="126491"/>
                </a:lnTo>
                <a:lnTo>
                  <a:pt x="16764" y="128015"/>
                </a:lnTo>
                <a:lnTo>
                  <a:pt x="38100" y="128015"/>
                </a:lnTo>
                <a:lnTo>
                  <a:pt x="36576" y="126491"/>
                </a:lnTo>
                <a:lnTo>
                  <a:pt x="36576" y="123443"/>
                </a:lnTo>
                <a:lnTo>
                  <a:pt x="35052" y="121919"/>
                </a:lnTo>
                <a:lnTo>
                  <a:pt x="35052" y="15239"/>
                </a:lnTo>
                <a:close/>
              </a:path>
              <a:path w="52069" h="134620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02436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5" y="18287"/>
                </a:moveTo>
                <a:lnTo>
                  <a:pt x="18287" y="18287"/>
                </a:lnTo>
                <a:lnTo>
                  <a:pt x="19811" y="19812"/>
                </a:lnTo>
                <a:lnTo>
                  <a:pt x="19811" y="21335"/>
                </a:lnTo>
                <a:lnTo>
                  <a:pt x="21335" y="21335"/>
                </a:lnTo>
                <a:lnTo>
                  <a:pt x="21335" y="27431"/>
                </a:lnTo>
                <a:lnTo>
                  <a:pt x="18287" y="33527"/>
                </a:lnTo>
                <a:lnTo>
                  <a:pt x="12191" y="42671"/>
                </a:lnTo>
                <a:lnTo>
                  <a:pt x="6095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1335" y="38100"/>
                </a:lnTo>
                <a:lnTo>
                  <a:pt x="25907" y="33527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09" h="52070">
                <a:moveTo>
                  <a:pt x="16763" y="0"/>
                </a:moveTo>
                <a:lnTo>
                  <a:pt x="9143" y="0"/>
                </a:lnTo>
                <a:lnTo>
                  <a:pt x="3047" y="3047"/>
                </a:lnTo>
                <a:lnTo>
                  <a:pt x="1523" y="6095"/>
                </a:lnTo>
                <a:lnTo>
                  <a:pt x="0" y="7619"/>
                </a:lnTo>
                <a:lnTo>
                  <a:pt x="0" y="15239"/>
                </a:lnTo>
                <a:lnTo>
                  <a:pt x="3047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2859" y="6095"/>
                </a:lnTo>
                <a:lnTo>
                  <a:pt x="19811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35380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1523" y="129539"/>
                </a:lnTo>
                <a:lnTo>
                  <a:pt x="1523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69" h="134620">
                <a:moveTo>
                  <a:pt x="39623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3" y="128015"/>
                </a:lnTo>
                <a:close/>
              </a:path>
              <a:path w="52069" h="134620">
                <a:moveTo>
                  <a:pt x="35051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19812"/>
                </a:lnTo>
                <a:lnTo>
                  <a:pt x="18287" y="21335"/>
                </a:lnTo>
                <a:lnTo>
                  <a:pt x="18287" y="124967"/>
                </a:lnTo>
                <a:lnTo>
                  <a:pt x="15239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597152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248155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874264" y="4565904"/>
            <a:ext cx="132587" cy="1508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151376" y="465124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2" y="18287"/>
                </a:moveTo>
                <a:lnTo>
                  <a:pt x="18287" y="18287"/>
                </a:lnTo>
                <a:lnTo>
                  <a:pt x="18287" y="19812"/>
                </a:lnTo>
                <a:lnTo>
                  <a:pt x="19812" y="19812"/>
                </a:lnTo>
                <a:lnTo>
                  <a:pt x="19812" y="27431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8" y="33527"/>
                </a:lnTo>
                <a:lnTo>
                  <a:pt x="27432" y="25907"/>
                </a:lnTo>
                <a:lnTo>
                  <a:pt x="27432" y="18287"/>
                </a:lnTo>
                <a:close/>
              </a:path>
              <a:path w="27939" h="52070">
                <a:moveTo>
                  <a:pt x="16763" y="0"/>
                </a:moveTo>
                <a:lnTo>
                  <a:pt x="9144" y="0"/>
                </a:lnTo>
                <a:lnTo>
                  <a:pt x="3048" y="3047"/>
                </a:lnTo>
                <a:lnTo>
                  <a:pt x="0" y="6095"/>
                </a:lnTo>
                <a:lnTo>
                  <a:pt x="0" y="16763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8287"/>
                </a:lnTo>
                <a:lnTo>
                  <a:pt x="27432" y="18287"/>
                </a:lnTo>
                <a:lnTo>
                  <a:pt x="27432" y="13715"/>
                </a:lnTo>
                <a:lnTo>
                  <a:pt x="25908" y="9143"/>
                </a:lnTo>
                <a:lnTo>
                  <a:pt x="22860" y="6095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203191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7" y="3047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251959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6095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5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302252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20" y="0"/>
                </a:lnTo>
                <a:lnTo>
                  <a:pt x="4572" y="1524"/>
                </a:lnTo>
                <a:lnTo>
                  <a:pt x="0" y="6095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7" y="3047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351020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4571" y="1524"/>
                </a:lnTo>
                <a:lnTo>
                  <a:pt x="3047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3047" y="18287"/>
                </a:lnTo>
                <a:lnTo>
                  <a:pt x="4571" y="21335"/>
                </a:lnTo>
                <a:lnTo>
                  <a:pt x="16763" y="21335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5" y="13715"/>
                </a:lnTo>
                <a:lnTo>
                  <a:pt x="21335" y="7619"/>
                </a:lnTo>
                <a:lnTo>
                  <a:pt x="19812" y="6095"/>
                </a:lnTo>
                <a:lnTo>
                  <a:pt x="18287" y="3047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084320" y="4536948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50291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0291" y="134112"/>
                </a:lnTo>
                <a:lnTo>
                  <a:pt x="50291" y="129539"/>
                </a:lnTo>
                <a:close/>
              </a:path>
              <a:path w="50800" h="134620">
                <a:moveTo>
                  <a:pt x="39624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4" y="128015"/>
                </a:lnTo>
                <a:close/>
              </a:path>
              <a:path w="50800" h="134620">
                <a:moveTo>
                  <a:pt x="33527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21335"/>
                </a:lnTo>
                <a:lnTo>
                  <a:pt x="18287" y="24383"/>
                </a:lnTo>
                <a:lnTo>
                  <a:pt x="18287" y="123443"/>
                </a:lnTo>
                <a:lnTo>
                  <a:pt x="16763" y="124967"/>
                </a:lnTo>
                <a:lnTo>
                  <a:pt x="16763" y="126491"/>
                </a:lnTo>
                <a:lnTo>
                  <a:pt x="15239" y="128015"/>
                </a:lnTo>
                <a:lnTo>
                  <a:pt x="36575" y="128015"/>
                </a:lnTo>
                <a:lnTo>
                  <a:pt x="35051" y="126491"/>
                </a:lnTo>
                <a:lnTo>
                  <a:pt x="35051" y="121919"/>
                </a:lnTo>
                <a:lnTo>
                  <a:pt x="33527" y="117347"/>
                </a:lnTo>
                <a:lnTo>
                  <a:pt x="33527" y="15239"/>
                </a:lnTo>
                <a:close/>
              </a:path>
              <a:path w="50800" h="134620">
                <a:moveTo>
                  <a:pt x="33527" y="0"/>
                </a:moveTo>
                <a:lnTo>
                  <a:pt x="30479" y="0"/>
                </a:lnTo>
                <a:lnTo>
                  <a:pt x="0" y="15239"/>
                </a:lnTo>
                <a:lnTo>
                  <a:pt x="1524" y="18287"/>
                </a:lnTo>
                <a:lnTo>
                  <a:pt x="7619" y="15239"/>
                </a:lnTo>
                <a:lnTo>
                  <a:pt x="33527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910584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1"/>
                </a:lnTo>
                <a:lnTo>
                  <a:pt x="7619" y="45719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5" y="46100"/>
                </a:lnTo>
                <a:lnTo>
                  <a:pt x="18859" y="42386"/>
                </a:lnTo>
                <a:lnTo>
                  <a:pt x="22860" y="38100"/>
                </a:lnTo>
                <a:lnTo>
                  <a:pt x="27431" y="33527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5" y="1524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1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4383" y="6095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843528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6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29539"/>
                </a:lnTo>
                <a:close/>
              </a:path>
              <a:path w="52070" h="134620">
                <a:moveTo>
                  <a:pt x="39624" y="128015"/>
                </a:moveTo>
                <a:lnTo>
                  <a:pt x="15239" y="128015"/>
                </a:lnTo>
                <a:lnTo>
                  <a:pt x="12192" y="129539"/>
                </a:lnTo>
                <a:lnTo>
                  <a:pt x="41148" y="129539"/>
                </a:lnTo>
                <a:lnTo>
                  <a:pt x="39624" y="128015"/>
                </a:lnTo>
                <a:close/>
              </a:path>
              <a:path w="52070" h="134620">
                <a:moveTo>
                  <a:pt x="35051" y="15239"/>
                </a:moveTo>
                <a:lnTo>
                  <a:pt x="13716" y="15239"/>
                </a:lnTo>
                <a:lnTo>
                  <a:pt x="18287" y="19812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18871"/>
                </a:lnTo>
                <a:lnTo>
                  <a:pt x="18287" y="123443"/>
                </a:lnTo>
                <a:lnTo>
                  <a:pt x="18287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800855" y="465124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2" y="18287"/>
                </a:moveTo>
                <a:lnTo>
                  <a:pt x="18288" y="18287"/>
                </a:lnTo>
                <a:lnTo>
                  <a:pt x="18288" y="19812"/>
                </a:lnTo>
                <a:lnTo>
                  <a:pt x="19812" y="19812"/>
                </a:lnTo>
                <a:lnTo>
                  <a:pt x="19812" y="27431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4" y="44195"/>
                </a:lnTo>
                <a:lnTo>
                  <a:pt x="21336" y="38100"/>
                </a:lnTo>
                <a:lnTo>
                  <a:pt x="25908" y="33527"/>
                </a:lnTo>
                <a:lnTo>
                  <a:pt x="27432" y="25907"/>
                </a:lnTo>
                <a:lnTo>
                  <a:pt x="27432" y="18287"/>
                </a:lnTo>
                <a:close/>
              </a:path>
              <a:path w="27939" h="52070">
                <a:moveTo>
                  <a:pt x="16764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7"/>
                </a:lnTo>
                <a:lnTo>
                  <a:pt x="0" y="6095"/>
                </a:lnTo>
                <a:lnTo>
                  <a:pt x="0" y="16763"/>
                </a:lnTo>
                <a:lnTo>
                  <a:pt x="4572" y="21335"/>
                </a:lnTo>
                <a:lnTo>
                  <a:pt x="13716" y="21335"/>
                </a:lnTo>
                <a:lnTo>
                  <a:pt x="16764" y="18287"/>
                </a:lnTo>
                <a:lnTo>
                  <a:pt x="27432" y="18287"/>
                </a:lnTo>
                <a:lnTo>
                  <a:pt x="27432" y="13715"/>
                </a:lnTo>
                <a:lnTo>
                  <a:pt x="25908" y="9143"/>
                </a:lnTo>
                <a:lnTo>
                  <a:pt x="22860" y="6095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733800" y="4536948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50291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0291" y="134112"/>
                </a:lnTo>
                <a:lnTo>
                  <a:pt x="50291" y="129539"/>
                </a:lnTo>
                <a:close/>
              </a:path>
              <a:path w="50800" h="134620">
                <a:moveTo>
                  <a:pt x="38100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8" y="129539"/>
                </a:lnTo>
                <a:lnTo>
                  <a:pt x="38100" y="128015"/>
                </a:lnTo>
                <a:close/>
              </a:path>
              <a:path w="50800" h="134620">
                <a:moveTo>
                  <a:pt x="33527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21335"/>
                </a:lnTo>
                <a:lnTo>
                  <a:pt x="18287" y="24383"/>
                </a:lnTo>
                <a:lnTo>
                  <a:pt x="18287" y="123443"/>
                </a:lnTo>
                <a:lnTo>
                  <a:pt x="16763" y="124967"/>
                </a:lnTo>
                <a:lnTo>
                  <a:pt x="16763" y="126491"/>
                </a:lnTo>
                <a:lnTo>
                  <a:pt x="15239" y="128015"/>
                </a:lnTo>
                <a:lnTo>
                  <a:pt x="36575" y="128015"/>
                </a:lnTo>
                <a:lnTo>
                  <a:pt x="35051" y="126491"/>
                </a:lnTo>
                <a:lnTo>
                  <a:pt x="35051" y="121919"/>
                </a:lnTo>
                <a:lnTo>
                  <a:pt x="33527" y="117347"/>
                </a:lnTo>
                <a:lnTo>
                  <a:pt x="33527" y="15239"/>
                </a:lnTo>
                <a:close/>
              </a:path>
              <a:path w="50800" h="134620">
                <a:moveTo>
                  <a:pt x="33527" y="0"/>
                </a:moveTo>
                <a:lnTo>
                  <a:pt x="30479" y="0"/>
                </a:lnTo>
                <a:lnTo>
                  <a:pt x="0" y="15239"/>
                </a:lnTo>
                <a:lnTo>
                  <a:pt x="0" y="18287"/>
                </a:lnTo>
                <a:lnTo>
                  <a:pt x="4572" y="16763"/>
                </a:lnTo>
                <a:lnTo>
                  <a:pt x="7620" y="15239"/>
                </a:lnTo>
                <a:lnTo>
                  <a:pt x="33527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560064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1"/>
                </a:lnTo>
                <a:lnTo>
                  <a:pt x="7620" y="45719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6" y="46100"/>
                </a:lnTo>
                <a:lnTo>
                  <a:pt x="18859" y="42386"/>
                </a:lnTo>
                <a:lnTo>
                  <a:pt x="22860" y="38100"/>
                </a:lnTo>
                <a:lnTo>
                  <a:pt x="27432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6096" y="1524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24384" y="6095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493008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5" y="129539"/>
                </a:moveTo>
                <a:lnTo>
                  <a:pt x="3047" y="129539"/>
                </a:lnTo>
                <a:lnTo>
                  <a:pt x="3047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70" h="134620">
                <a:moveTo>
                  <a:pt x="39624" y="128015"/>
                </a:move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4" y="128015"/>
                </a:lnTo>
                <a:close/>
              </a:path>
              <a:path w="52070" h="134620">
                <a:moveTo>
                  <a:pt x="35051" y="15239"/>
                </a:moveTo>
                <a:lnTo>
                  <a:pt x="13715" y="15239"/>
                </a:lnTo>
                <a:lnTo>
                  <a:pt x="18287" y="19812"/>
                </a:lnTo>
                <a:lnTo>
                  <a:pt x="18287" y="24383"/>
                </a:lnTo>
                <a:lnTo>
                  <a:pt x="19812" y="30479"/>
                </a:lnTo>
                <a:lnTo>
                  <a:pt x="19812" y="118871"/>
                </a:lnTo>
                <a:lnTo>
                  <a:pt x="18287" y="123443"/>
                </a:lnTo>
                <a:lnTo>
                  <a:pt x="18287" y="124967"/>
                </a:lnTo>
                <a:lnTo>
                  <a:pt x="16763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450335" y="465124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1" y="18287"/>
                </a:moveTo>
                <a:lnTo>
                  <a:pt x="18287" y="18287"/>
                </a:lnTo>
                <a:lnTo>
                  <a:pt x="18287" y="19812"/>
                </a:lnTo>
                <a:lnTo>
                  <a:pt x="19812" y="19812"/>
                </a:lnTo>
                <a:lnTo>
                  <a:pt x="19812" y="27431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8" y="33527"/>
                </a:lnTo>
                <a:lnTo>
                  <a:pt x="27431" y="25907"/>
                </a:lnTo>
                <a:lnTo>
                  <a:pt x="27431" y="18287"/>
                </a:lnTo>
                <a:close/>
              </a:path>
              <a:path w="27939" h="52070">
                <a:moveTo>
                  <a:pt x="15239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7"/>
                </a:lnTo>
                <a:lnTo>
                  <a:pt x="0" y="6095"/>
                </a:lnTo>
                <a:lnTo>
                  <a:pt x="0" y="16763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8287"/>
                </a:lnTo>
                <a:lnTo>
                  <a:pt x="27431" y="18287"/>
                </a:lnTo>
                <a:lnTo>
                  <a:pt x="27431" y="13715"/>
                </a:lnTo>
                <a:lnTo>
                  <a:pt x="25908" y="9143"/>
                </a:lnTo>
                <a:lnTo>
                  <a:pt x="22860" y="6095"/>
                </a:lnTo>
                <a:lnTo>
                  <a:pt x="19812" y="1524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381755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6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6" y="134112"/>
                </a:lnTo>
                <a:lnTo>
                  <a:pt x="51816" y="129539"/>
                </a:lnTo>
                <a:close/>
              </a:path>
              <a:path w="52070" h="134620">
                <a:moveTo>
                  <a:pt x="39624" y="128015"/>
                </a:moveTo>
                <a:lnTo>
                  <a:pt x="15240" y="128015"/>
                </a:lnTo>
                <a:lnTo>
                  <a:pt x="13716" y="129539"/>
                </a:lnTo>
                <a:lnTo>
                  <a:pt x="42672" y="129539"/>
                </a:lnTo>
                <a:lnTo>
                  <a:pt x="39624" y="128015"/>
                </a:lnTo>
                <a:close/>
              </a:path>
              <a:path w="52070" h="134620">
                <a:moveTo>
                  <a:pt x="35052" y="15239"/>
                </a:moveTo>
                <a:lnTo>
                  <a:pt x="13716" y="15239"/>
                </a:lnTo>
                <a:lnTo>
                  <a:pt x="15240" y="16763"/>
                </a:lnTo>
                <a:lnTo>
                  <a:pt x="16764" y="16763"/>
                </a:lnTo>
                <a:lnTo>
                  <a:pt x="18288" y="18287"/>
                </a:lnTo>
                <a:lnTo>
                  <a:pt x="18288" y="21335"/>
                </a:lnTo>
                <a:lnTo>
                  <a:pt x="19812" y="24383"/>
                </a:lnTo>
                <a:lnTo>
                  <a:pt x="19812" y="123443"/>
                </a:lnTo>
                <a:lnTo>
                  <a:pt x="18288" y="124967"/>
                </a:lnTo>
                <a:lnTo>
                  <a:pt x="18288" y="126491"/>
                </a:lnTo>
                <a:lnTo>
                  <a:pt x="16764" y="128015"/>
                </a:lnTo>
                <a:lnTo>
                  <a:pt x="38100" y="128015"/>
                </a:lnTo>
                <a:lnTo>
                  <a:pt x="36576" y="126491"/>
                </a:lnTo>
                <a:lnTo>
                  <a:pt x="36576" y="121919"/>
                </a:lnTo>
                <a:lnTo>
                  <a:pt x="35052" y="117347"/>
                </a:lnTo>
                <a:lnTo>
                  <a:pt x="35052" y="15239"/>
                </a:lnTo>
                <a:close/>
              </a:path>
              <a:path w="52070" h="134620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956303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605784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40023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968240" y="4565904"/>
            <a:ext cx="134112" cy="1508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403847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7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7" y="33527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6" y="1524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4384" y="6095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457188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20" y="0"/>
                </a:lnTo>
                <a:lnTo>
                  <a:pt x="4572" y="1524"/>
                </a:lnTo>
                <a:lnTo>
                  <a:pt x="0" y="6095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5239" y="21335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7" y="3047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505956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3716" y="0"/>
                </a:moveTo>
                <a:lnTo>
                  <a:pt x="7620" y="0"/>
                </a:lnTo>
                <a:lnTo>
                  <a:pt x="4572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5"/>
                </a:lnTo>
                <a:lnTo>
                  <a:pt x="16764" y="21335"/>
                </a:lnTo>
                <a:lnTo>
                  <a:pt x="18288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19"/>
                </a:lnTo>
                <a:lnTo>
                  <a:pt x="19812" y="6095"/>
                </a:lnTo>
                <a:lnTo>
                  <a:pt x="18288" y="3047"/>
                </a:lnTo>
                <a:lnTo>
                  <a:pt x="16764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554723" y="465124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3716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5"/>
                </a:lnTo>
                <a:lnTo>
                  <a:pt x="16764" y="21335"/>
                </a:lnTo>
                <a:lnTo>
                  <a:pt x="18287" y="18287"/>
                </a:lnTo>
                <a:lnTo>
                  <a:pt x="21335" y="16763"/>
                </a:lnTo>
                <a:lnTo>
                  <a:pt x="21335" y="7619"/>
                </a:lnTo>
                <a:lnTo>
                  <a:pt x="19811" y="6095"/>
                </a:lnTo>
                <a:lnTo>
                  <a:pt x="18287" y="3047"/>
                </a:lnTo>
                <a:lnTo>
                  <a:pt x="16764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207252" y="4536948"/>
            <a:ext cx="85725" cy="134620"/>
          </a:xfrm>
          <a:custGeom>
            <a:avLst/>
            <a:gdLst/>
            <a:ahLst/>
            <a:cxnLst/>
            <a:rect l="l" t="t" r="r" b="b"/>
            <a:pathLst>
              <a:path w="85725" h="134620">
                <a:moveTo>
                  <a:pt x="71435" y="15239"/>
                </a:moveTo>
                <a:lnTo>
                  <a:pt x="42672" y="15239"/>
                </a:lnTo>
                <a:lnTo>
                  <a:pt x="48768" y="18287"/>
                </a:lnTo>
                <a:lnTo>
                  <a:pt x="53339" y="22859"/>
                </a:lnTo>
                <a:lnTo>
                  <a:pt x="57912" y="28955"/>
                </a:lnTo>
                <a:lnTo>
                  <a:pt x="60960" y="35051"/>
                </a:lnTo>
                <a:lnTo>
                  <a:pt x="60960" y="44195"/>
                </a:lnTo>
                <a:lnTo>
                  <a:pt x="39004" y="90106"/>
                </a:lnTo>
                <a:lnTo>
                  <a:pt x="0" y="129539"/>
                </a:lnTo>
                <a:lnTo>
                  <a:pt x="0" y="134112"/>
                </a:lnTo>
                <a:lnTo>
                  <a:pt x="76200" y="134112"/>
                </a:lnTo>
                <a:lnTo>
                  <a:pt x="81578" y="118871"/>
                </a:lnTo>
                <a:lnTo>
                  <a:pt x="19812" y="118871"/>
                </a:lnTo>
                <a:lnTo>
                  <a:pt x="24145" y="115157"/>
                </a:lnTo>
                <a:lnTo>
                  <a:pt x="30480" y="108585"/>
                </a:lnTo>
                <a:lnTo>
                  <a:pt x="50292" y="86867"/>
                </a:lnTo>
                <a:lnTo>
                  <a:pt x="57721" y="78866"/>
                </a:lnTo>
                <a:lnTo>
                  <a:pt x="77724" y="41147"/>
                </a:lnTo>
                <a:lnTo>
                  <a:pt x="77724" y="35051"/>
                </a:lnTo>
                <a:lnTo>
                  <a:pt x="77128" y="28241"/>
                </a:lnTo>
                <a:lnTo>
                  <a:pt x="75247" y="21716"/>
                </a:lnTo>
                <a:lnTo>
                  <a:pt x="71937" y="15763"/>
                </a:lnTo>
                <a:lnTo>
                  <a:pt x="71435" y="15239"/>
                </a:lnTo>
                <a:close/>
              </a:path>
              <a:path w="85725" h="134620">
                <a:moveTo>
                  <a:pt x="85344" y="108203"/>
                </a:moveTo>
                <a:lnTo>
                  <a:pt x="82296" y="108203"/>
                </a:lnTo>
                <a:lnTo>
                  <a:pt x="80772" y="111251"/>
                </a:lnTo>
                <a:lnTo>
                  <a:pt x="77724" y="112775"/>
                </a:lnTo>
                <a:lnTo>
                  <a:pt x="73151" y="117347"/>
                </a:lnTo>
                <a:lnTo>
                  <a:pt x="71627" y="117347"/>
                </a:lnTo>
                <a:lnTo>
                  <a:pt x="68580" y="118871"/>
                </a:lnTo>
                <a:lnTo>
                  <a:pt x="81578" y="118871"/>
                </a:lnTo>
                <a:lnTo>
                  <a:pt x="85344" y="108203"/>
                </a:lnTo>
                <a:close/>
              </a:path>
              <a:path w="85725" h="134620">
                <a:moveTo>
                  <a:pt x="41148" y="0"/>
                </a:moveTo>
                <a:lnTo>
                  <a:pt x="7429" y="21907"/>
                </a:lnTo>
                <a:lnTo>
                  <a:pt x="3048" y="36575"/>
                </a:lnTo>
                <a:lnTo>
                  <a:pt x="6096" y="36575"/>
                </a:lnTo>
                <a:lnTo>
                  <a:pt x="9144" y="30479"/>
                </a:lnTo>
                <a:lnTo>
                  <a:pt x="13715" y="24383"/>
                </a:lnTo>
                <a:lnTo>
                  <a:pt x="18287" y="21335"/>
                </a:lnTo>
                <a:lnTo>
                  <a:pt x="22860" y="16763"/>
                </a:lnTo>
                <a:lnTo>
                  <a:pt x="28956" y="15239"/>
                </a:lnTo>
                <a:lnTo>
                  <a:pt x="71435" y="15239"/>
                </a:lnTo>
                <a:lnTo>
                  <a:pt x="67056" y="10667"/>
                </a:lnTo>
                <a:lnTo>
                  <a:pt x="61079" y="6429"/>
                </a:lnTo>
                <a:lnTo>
                  <a:pt x="54673" y="3047"/>
                </a:lnTo>
                <a:lnTo>
                  <a:pt x="47982" y="80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310884" y="4539996"/>
            <a:ext cx="74930" cy="132715"/>
          </a:xfrm>
          <a:custGeom>
            <a:avLst/>
            <a:gdLst/>
            <a:ahLst/>
            <a:cxnLst/>
            <a:rect l="l" t="t" r="r" b="b"/>
            <a:pathLst>
              <a:path w="74929" h="132714">
                <a:moveTo>
                  <a:pt x="10667" y="112776"/>
                </a:moveTo>
                <a:lnTo>
                  <a:pt x="4571" y="112776"/>
                </a:lnTo>
                <a:lnTo>
                  <a:pt x="1524" y="115824"/>
                </a:lnTo>
                <a:lnTo>
                  <a:pt x="0" y="115824"/>
                </a:lnTo>
                <a:lnTo>
                  <a:pt x="0" y="123444"/>
                </a:lnTo>
                <a:lnTo>
                  <a:pt x="1524" y="126492"/>
                </a:lnTo>
                <a:lnTo>
                  <a:pt x="4571" y="128016"/>
                </a:lnTo>
                <a:lnTo>
                  <a:pt x="7619" y="131064"/>
                </a:lnTo>
                <a:lnTo>
                  <a:pt x="13715" y="132587"/>
                </a:lnTo>
                <a:lnTo>
                  <a:pt x="28955" y="132587"/>
                </a:lnTo>
                <a:lnTo>
                  <a:pt x="36575" y="131064"/>
                </a:lnTo>
                <a:lnTo>
                  <a:pt x="44195" y="128016"/>
                </a:lnTo>
                <a:lnTo>
                  <a:pt x="50291" y="124968"/>
                </a:lnTo>
                <a:lnTo>
                  <a:pt x="52577" y="123444"/>
                </a:lnTo>
                <a:lnTo>
                  <a:pt x="27431" y="123444"/>
                </a:lnTo>
                <a:lnTo>
                  <a:pt x="18287" y="117348"/>
                </a:lnTo>
                <a:lnTo>
                  <a:pt x="12191" y="114300"/>
                </a:lnTo>
                <a:lnTo>
                  <a:pt x="10667" y="112776"/>
                </a:lnTo>
                <a:close/>
              </a:path>
              <a:path w="74929" h="132714">
                <a:moveTo>
                  <a:pt x="74675" y="0"/>
                </a:moveTo>
                <a:lnTo>
                  <a:pt x="28955" y="0"/>
                </a:lnTo>
                <a:lnTo>
                  <a:pt x="3048" y="50292"/>
                </a:lnTo>
                <a:lnTo>
                  <a:pt x="11858" y="51458"/>
                </a:lnTo>
                <a:lnTo>
                  <a:pt x="19812" y="52768"/>
                </a:lnTo>
                <a:lnTo>
                  <a:pt x="53339" y="71628"/>
                </a:lnTo>
                <a:lnTo>
                  <a:pt x="60960" y="85344"/>
                </a:lnTo>
                <a:lnTo>
                  <a:pt x="60960" y="102108"/>
                </a:lnTo>
                <a:lnTo>
                  <a:pt x="57912" y="108204"/>
                </a:lnTo>
                <a:lnTo>
                  <a:pt x="51815" y="114300"/>
                </a:lnTo>
                <a:lnTo>
                  <a:pt x="47243" y="120396"/>
                </a:lnTo>
                <a:lnTo>
                  <a:pt x="39624" y="123444"/>
                </a:lnTo>
                <a:lnTo>
                  <a:pt x="52577" y="123444"/>
                </a:lnTo>
                <a:lnTo>
                  <a:pt x="54863" y="121920"/>
                </a:lnTo>
                <a:lnTo>
                  <a:pt x="57912" y="117348"/>
                </a:lnTo>
                <a:lnTo>
                  <a:pt x="67055" y="108204"/>
                </a:lnTo>
                <a:lnTo>
                  <a:pt x="68579" y="102108"/>
                </a:lnTo>
                <a:lnTo>
                  <a:pt x="71627" y="96012"/>
                </a:lnTo>
                <a:lnTo>
                  <a:pt x="73151" y="89916"/>
                </a:lnTo>
                <a:lnTo>
                  <a:pt x="73151" y="83820"/>
                </a:lnTo>
                <a:lnTo>
                  <a:pt x="72318" y="74985"/>
                </a:lnTo>
                <a:lnTo>
                  <a:pt x="42672" y="40576"/>
                </a:lnTo>
                <a:lnTo>
                  <a:pt x="19812" y="33528"/>
                </a:lnTo>
                <a:lnTo>
                  <a:pt x="28955" y="16764"/>
                </a:lnTo>
                <a:lnTo>
                  <a:pt x="68579" y="16764"/>
                </a:lnTo>
                <a:lnTo>
                  <a:pt x="74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160008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19812"/>
                </a:lnTo>
                <a:lnTo>
                  <a:pt x="21336" y="27431"/>
                </a:lnTo>
                <a:lnTo>
                  <a:pt x="0" y="47243"/>
                </a:lnTo>
                <a:lnTo>
                  <a:pt x="0" y="51815"/>
                </a:lnTo>
                <a:lnTo>
                  <a:pt x="7429" y="49244"/>
                </a:lnTo>
                <a:lnTo>
                  <a:pt x="13715" y="46100"/>
                </a:lnTo>
                <a:lnTo>
                  <a:pt x="18859" y="42386"/>
                </a:lnTo>
                <a:lnTo>
                  <a:pt x="22859" y="38100"/>
                </a:lnTo>
                <a:lnTo>
                  <a:pt x="27431" y="33527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6095" y="1524"/>
                </a:lnTo>
                <a:lnTo>
                  <a:pt x="0" y="7619"/>
                </a:lnTo>
                <a:lnTo>
                  <a:pt x="0" y="15239"/>
                </a:lnTo>
                <a:lnTo>
                  <a:pt x="6095" y="21335"/>
                </a:lnTo>
                <a:lnTo>
                  <a:pt x="15239" y="21335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4383" y="6095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978652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5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70" h="134620">
                <a:moveTo>
                  <a:pt x="39624" y="128015"/>
                </a:moveTo>
                <a:lnTo>
                  <a:pt x="15239" y="128015"/>
                </a:lnTo>
                <a:lnTo>
                  <a:pt x="13715" y="129539"/>
                </a:lnTo>
                <a:lnTo>
                  <a:pt x="42672" y="129539"/>
                </a:lnTo>
                <a:lnTo>
                  <a:pt x="39624" y="128015"/>
                </a:lnTo>
                <a:close/>
              </a:path>
              <a:path w="52070" h="134620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62471" y="4536948"/>
            <a:ext cx="82550" cy="135890"/>
          </a:xfrm>
          <a:custGeom>
            <a:avLst/>
            <a:gdLst/>
            <a:ahLst/>
            <a:cxnLst/>
            <a:rect l="l" t="t" r="r" b="b"/>
            <a:pathLst>
              <a:path w="82550" h="135889">
                <a:moveTo>
                  <a:pt x="80772" y="0"/>
                </a:moveTo>
                <a:lnTo>
                  <a:pt x="67055" y="0"/>
                </a:lnTo>
                <a:lnTo>
                  <a:pt x="60960" y="1524"/>
                </a:lnTo>
                <a:lnTo>
                  <a:pt x="27431" y="21335"/>
                </a:lnTo>
                <a:lnTo>
                  <a:pt x="4500" y="56792"/>
                </a:lnTo>
                <a:lnTo>
                  <a:pt x="0" y="82295"/>
                </a:lnTo>
                <a:lnTo>
                  <a:pt x="1143" y="95416"/>
                </a:lnTo>
                <a:lnTo>
                  <a:pt x="24383" y="132587"/>
                </a:lnTo>
                <a:lnTo>
                  <a:pt x="32003" y="135635"/>
                </a:lnTo>
                <a:lnTo>
                  <a:pt x="41148" y="135635"/>
                </a:lnTo>
                <a:lnTo>
                  <a:pt x="50863" y="134516"/>
                </a:lnTo>
                <a:lnTo>
                  <a:pt x="59436" y="131254"/>
                </a:lnTo>
                <a:lnTo>
                  <a:pt x="59704" y="131063"/>
                </a:lnTo>
                <a:lnTo>
                  <a:pt x="39624" y="131063"/>
                </a:lnTo>
                <a:lnTo>
                  <a:pt x="35051" y="129539"/>
                </a:lnTo>
                <a:lnTo>
                  <a:pt x="27431" y="121919"/>
                </a:lnTo>
                <a:lnTo>
                  <a:pt x="24383" y="115824"/>
                </a:lnTo>
                <a:lnTo>
                  <a:pt x="22860" y="108203"/>
                </a:lnTo>
                <a:lnTo>
                  <a:pt x="19812" y="102107"/>
                </a:lnTo>
                <a:lnTo>
                  <a:pt x="18287" y="94487"/>
                </a:lnTo>
                <a:lnTo>
                  <a:pt x="18287" y="83819"/>
                </a:lnTo>
                <a:lnTo>
                  <a:pt x="19812" y="76200"/>
                </a:lnTo>
                <a:lnTo>
                  <a:pt x="19812" y="67055"/>
                </a:lnTo>
                <a:lnTo>
                  <a:pt x="25907" y="64007"/>
                </a:lnTo>
                <a:lnTo>
                  <a:pt x="30479" y="62483"/>
                </a:lnTo>
                <a:lnTo>
                  <a:pt x="33527" y="60959"/>
                </a:lnTo>
                <a:lnTo>
                  <a:pt x="22860" y="60959"/>
                </a:lnTo>
                <a:lnTo>
                  <a:pt x="24383" y="51815"/>
                </a:lnTo>
                <a:lnTo>
                  <a:pt x="27431" y="44195"/>
                </a:lnTo>
                <a:lnTo>
                  <a:pt x="33527" y="32003"/>
                </a:lnTo>
                <a:lnTo>
                  <a:pt x="38100" y="25907"/>
                </a:lnTo>
                <a:lnTo>
                  <a:pt x="44195" y="21335"/>
                </a:lnTo>
                <a:lnTo>
                  <a:pt x="48767" y="15239"/>
                </a:lnTo>
                <a:lnTo>
                  <a:pt x="54863" y="12191"/>
                </a:lnTo>
                <a:lnTo>
                  <a:pt x="59436" y="9143"/>
                </a:lnTo>
                <a:lnTo>
                  <a:pt x="65531" y="6095"/>
                </a:lnTo>
                <a:lnTo>
                  <a:pt x="71627" y="4571"/>
                </a:lnTo>
                <a:lnTo>
                  <a:pt x="80772" y="4571"/>
                </a:lnTo>
                <a:lnTo>
                  <a:pt x="80772" y="0"/>
                </a:lnTo>
                <a:close/>
              </a:path>
              <a:path w="82550" h="135889">
                <a:moveTo>
                  <a:pt x="70713" y="59435"/>
                </a:moveTo>
                <a:lnTo>
                  <a:pt x="48767" y="59435"/>
                </a:lnTo>
                <a:lnTo>
                  <a:pt x="54863" y="64007"/>
                </a:lnTo>
                <a:lnTo>
                  <a:pt x="59436" y="71627"/>
                </a:lnTo>
                <a:lnTo>
                  <a:pt x="65531" y="109727"/>
                </a:lnTo>
                <a:lnTo>
                  <a:pt x="64007" y="117347"/>
                </a:lnTo>
                <a:lnTo>
                  <a:pt x="59436" y="121919"/>
                </a:lnTo>
                <a:lnTo>
                  <a:pt x="54863" y="128015"/>
                </a:lnTo>
                <a:lnTo>
                  <a:pt x="50291" y="131063"/>
                </a:lnTo>
                <a:lnTo>
                  <a:pt x="59704" y="131063"/>
                </a:lnTo>
                <a:lnTo>
                  <a:pt x="81724" y="97655"/>
                </a:lnTo>
                <a:lnTo>
                  <a:pt x="82295" y="89915"/>
                </a:lnTo>
                <a:lnTo>
                  <a:pt x="81724" y="81343"/>
                </a:lnTo>
                <a:lnTo>
                  <a:pt x="80009" y="73913"/>
                </a:lnTo>
                <a:lnTo>
                  <a:pt x="77152" y="67627"/>
                </a:lnTo>
                <a:lnTo>
                  <a:pt x="73151" y="62483"/>
                </a:lnTo>
                <a:lnTo>
                  <a:pt x="70713" y="59435"/>
                </a:lnTo>
                <a:close/>
              </a:path>
              <a:path w="82550" h="135889">
                <a:moveTo>
                  <a:pt x="59436" y="51815"/>
                </a:moveTo>
                <a:lnTo>
                  <a:pt x="50291" y="51815"/>
                </a:lnTo>
                <a:lnTo>
                  <a:pt x="43434" y="52387"/>
                </a:lnTo>
                <a:lnTo>
                  <a:pt x="36575" y="54101"/>
                </a:lnTo>
                <a:lnTo>
                  <a:pt x="29717" y="56959"/>
                </a:lnTo>
                <a:lnTo>
                  <a:pt x="22860" y="60959"/>
                </a:lnTo>
                <a:lnTo>
                  <a:pt x="33527" y="60959"/>
                </a:lnTo>
                <a:lnTo>
                  <a:pt x="35051" y="59435"/>
                </a:lnTo>
                <a:lnTo>
                  <a:pt x="70713" y="59435"/>
                </a:lnTo>
                <a:lnTo>
                  <a:pt x="67055" y="54863"/>
                </a:lnTo>
                <a:lnTo>
                  <a:pt x="59436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5806440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5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2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8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707379" y="4536948"/>
            <a:ext cx="82550" cy="135890"/>
          </a:xfrm>
          <a:custGeom>
            <a:avLst/>
            <a:gdLst/>
            <a:ahLst/>
            <a:cxnLst/>
            <a:rect l="l" t="t" r="r" b="b"/>
            <a:pathLst>
              <a:path w="82550" h="135889">
                <a:moveTo>
                  <a:pt x="79498" y="76200"/>
                </a:moveTo>
                <a:lnTo>
                  <a:pt x="60960" y="76200"/>
                </a:lnTo>
                <a:lnTo>
                  <a:pt x="58388" y="84177"/>
                </a:lnTo>
                <a:lnTo>
                  <a:pt x="55245" y="92011"/>
                </a:lnTo>
                <a:lnTo>
                  <a:pt x="31384" y="123396"/>
                </a:lnTo>
                <a:lnTo>
                  <a:pt x="25908" y="126491"/>
                </a:lnTo>
                <a:lnTo>
                  <a:pt x="18287" y="131063"/>
                </a:lnTo>
                <a:lnTo>
                  <a:pt x="10668" y="132587"/>
                </a:lnTo>
                <a:lnTo>
                  <a:pt x="3048" y="132587"/>
                </a:lnTo>
                <a:lnTo>
                  <a:pt x="3048" y="135635"/>
                </a:lnTo>
                <a:lnTo>
                  <a:pt x="9144" y="135635"/>
                </a:lnTo>
                <a:lnTo>
                  <a:pt x="18026" y="135064"/>
                </a:lnTo>
                <a:lnTo>
                  <a:pt x="59436" y="111632"/>
                </a:lnTo>
                <a:lnTo>
                  <a:pt x="76509" y="85082"/>
                </a:lnTo>
                <a:lnTo>
                  <a:pt x="79498" y="76200"/>
                </a:lnTo>
                <a:close/>
              </a:path>
              <a:path w="82550" h="135889">
                <a:moveTo>
                  <a:pt x="41148" y="0"/>
                </a:moveTo>
                <a:lnTo>
                  <a:pt x="5786" y="23669"/>
                </a:lnTo>
                <a:lnTo>
                  <a:pt x="0" y="47243"/>
                </a:lnTo>
                <a:lnTo>
                  <a:pt x="595" y="55816"/>
                </a:lnTo>
                <a:lnTo>
                  <a:pt x="2476" y="63245"/>
                </a:lnTo>
                <a:lnTo>
                  <a:pt x="5786" y="69532"/>
                </a:lnTo>
                <a:lnTo>
                  <a:pt x="10668" y="74675"/>
                </a:lnTo>
                <a:lnTo>
                  <a:pt x="16764" y="82295"/>
                </a:lnTo>
                <a:lnTo>
                  <a:pt x="24384" y="85343"/>
                </a:lnTo>
                <a:lnTo>
                  <a:pt x="33528" y="85343"/>
                </a:lnTo>
                <a:lnTo>
                  <a:pt x="40171" y="84772"/>
                </a:lnTo>
                <a:lnTo>
                  <a:pt x="46672" y="83057"/>
                </a:lnTo>
                <a:lnTo>
                  <a:pt x="53459" y="80200"/>
                </a:lnTo>
                <a:lnTo>
                  <a:pt x="58102" y="77724"/>
                </a:lnTo>
                <a:lnTo>
                  <a:pt x="35052" y="77724"/>
                </a:lnTo>
                <a:lnTo>
                  <a:pt x="30480" y="74675"/>
                </a:lnTo>
                <a:lnTo>
                  <a:pt x="16884" y="38623"/>
                </a:lnTo>
                <a:lnTo>
                  <a:pt x="16764" y="27431"/>
                </a:lnTo>
                <a:lnTo>
                  <a:pt x="19812" y="19812"/>
                </a:lnTo>
                <a:lnTo>
                  <a:pt x="24384" y="13715"/>
                </a:lnTo>
                <a:lnTo>
                  <a:pt x="28956" y="9143"/>
                </a:lnTo>
                <a:lnTo>
                  <a:pt x="33528" y="6095"/>
                </a:lnTo>
                <a:lnTo>
                  <a:pt x="60096" y="6095"/>
                </a:lnTo>
                <a:lnTo>
                  <a:pt x="56007" y="3428"/>
                </a:lnTo>
                <a:lnTo>
                  <a:pt x="48863" y="857"/>
                </a:lnTo>
                <a:lnTo>
                  <a:pt x="41148" y="0"/>
                </a:lnTo>
                <a:close/>
              </a:path>
              <a:path w="82550" h="135889">
                <a:moveTo>
                  <a:pt x="60096" y="6095"/>
                </a:moveTo>
                <a:lnTo>
                  <a:pt x="44196" y="6095"/>
                </a:lnTo>
                <a:lnTo>
                  <a:pt x="48768" y="9143"/>
                </a:lnTo>
                <a:lnTo>
                  <a:pt x="56387" y="16763"/>
                </a:lnTo>
                <a:lnTo>
                  <a:pt x="59436" y="21335"/>
                </a:lnTo>
                <a:lnTo>
                  <a:pt x="62484" y="36575"/>
                </a:lnTo>
                <a:lnTo>
                  <a:pt x="64008" y="42671"/>
                </a:lnTo>
                <a:lnTo>
                  <a:pt x="64008" y="60959"/>
                </a:lnTo>
                <a:lnTo>
                  <a:pt x="62484" y="68579"/>
                </a:lnTo>
                <a:lnTo>
                  <a:pt x="59436" y="71627"/>
                </a:lnTo>
                <a:lnTo>
                  <a:pt x="56387" y="73151"/>
                </a:lnTo>
                <a:lnTo>
                  <a:pt x="47244" y="76200"/>
                </a:lnTo>
                <a:lnTo>
                  <a:pt x="44196" y="77724"/>
                </a:lnTo>
                <a:lnTo>
                  <a:pt x="58102" y="77724"/>
                </a:lnTo>
                <a:lnTo>
                  <a:pt x="60960" y="76200"/>
                </a:lnTo>
                <a:lnTo>
                  <a:pt x="79498" y="76200"/>
                </a:lnTo>
                <a:lnTo>
                  <a:pt x="79819" y="75247"/>
                </a:lnTo>
                <a:lnTo>
                  <a:pt x="81700" y="65127"/>
                </a:lnTo>
                <a:lnTo>
                  <a:pt x="82296" y="54863"/>
                </a:lnTo>
                <a:lnTo>
                  <a:pt x="81438" y="42862"/>
                </a:lnTo>
                <a:lnTo>
                  <a:pt x="78866" y="32003"/>
                </a:lnTo>
                <a:lnTo>
                  <a:pt x="74580" y="22288"/>
                </a:lnTo>
                <a:lnTo>
                  <a:pt x="68580" y="13715"/>
                </a:lnTo>
                <a:lnTo>
                  <a:pt x="62579" y="7715"/>
                </a:lnTo>
                <a:lnTo>
                  <a:pt x="60096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64708" y="465124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1" y="18287"/>
                </a:moveTo>
                <a:lnTo>
                  <a:pt x="18287" y="18287"/>
                </a:lnTo>
                <a:lnTo>
                  <a:pt x="18287" y="19812"/>
                </a:lnTo>
                <a:lnTo>
                  <a:pt x="19812" y="19812"/>
                </a:lnTo>
                <a:lnTo>
                  <a:pt x="19812" y="27431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7" y="33527"/>
                </a:lnTo>
                <a:lnTo>
                  <a:pt x="27431" y="25907"/>
                </a:lnTo>
                <a:lnTo>
                  <a:pt x="27431" y="18287"/>
                </a:lnTo>
                <a:close/>
              </a:path>
              <a:path w="27939" h="52070">
                <a:moveTo>
                  <a:pt x="16763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7" y="3047"/>
                </a:lnTo>
                <a:lnTo>
                  <a:pt x="0" y="6095"/>
                </a:lnTo>
                <a:lnTo>
                  <a:pt x="0" y="16763"/>
                </a:lnTo>
                <a:lnTo>
                  <a:pt x="4571" y="21335"/>
                </a:lnTo>
                <a:lnTo>
                  <a:pt x="13715" y="21335"/>
                </a:lnTo>
                <a:lnTo>
                  <a:pt x="16763" y="18287"/>
                </a:lnTo>
                <a:lnTo>
                  <a:pt x="27431" y="18287"/>
                </a:lnTo>
                <a:lnTo>
                  <a:pt x="27431" y="13715"/>
                </a:lnTo>
                <a:lnTo>
                  <a:pt x="25907" y="9143"/>
                </a:lnTo>
                <a:lnTo>
                  <a:pt x="22859" y="6095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561076" y="4536948"/>
            <a:ext cx="88900" cy="134620"/>
          </a:xfrm>
          <a:custGeom>
            <a:avLst/>
            <a:gdLst/>
            <a:ahLst/>
            <a:cxnLst/>
            <a:rect l="l" t="t" r="r" b="b"/>
            <a:pathLst>
              <a:path w="88900" h="134620">
                <a:moveTo>
                  <a:pt x="71627" y="99059"/>
                </a:moveTo>
                <a:lnTo>
                  <a:pt x="54863" y="99059"/>
                </a:lnTo>
                <a:lnTo>
                  <a:pt x="54863" y="134112"/>
                </a:lnTo>
                <a:lnTo>
                  <a:pt x="71627" y="134112"/>
                </a:lnTo>
                <a:lnTo>
                  <a:pt x="71627" y="99059"/>
                </a:lnTo>
                <a:close/>
              </a:path>
              <a:path w="88900" h="134620">
                <a:moveTo>
                  <a:pt x="71627" y="0"/>
                </a:moveTo>
                <a:lnTo>
                  <a:pt x="60960" y="0"/>
                </a:lnTo>
                <a:lnTo>
                  <a:pt x="0" y="86867"/>
                </a:lnTo>
                <a:lnTo>
                  <a:pt x="0" y="99059"/>
                </a:lnTo>
                <a:lnTo>
                  <a:pt x="88391" y="99059"/>
                </a:lnTo>
                <a:lnTo>
                  <a:pt x="88391" y="85343"/>
                </a:lnTo>
                <a:lnTo>
                  <a:pt x="9144" y="85343"/>
                </a:lnTo>
                <a:lnTo>
                  <a:pt x="54863" y="21335"/>
                </a:lnTo>
                <a:lnTo>
                  <a:pt x="71627" y="21335"/>
                </a:lnTo>
                <a:lnTo>
                  <a:pt x="71627" y="0"/>
                </a:lnTo>
                <a:close/>
              </a:path>
              <a:path w="88900" h="134620">
                <a:moveTo>
                  <a:pt x="71627" y="21335"/>
                </a:moveTo>
                <a:lnTo>
                  <a:pt x="54863" y="21335"/>
                </a:lnTo>
                <a:lnTo>
                  <a:pt x="54863" y="85343"/>
                </a:lnTo>
                <a:lnTo>
                  <a:pt x="71627" y="85343"/>
                </a:lnTo>
                <a:lnTo>
                  <a:pt x="716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408676" y="46512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21335"/>
                </a:lnTo>
                <a:lnTo>
                  <a:pt x="21336" y="21335"/>
                </a:lnTo>
                <a:lnTo>
                  <a:pt x="21336" y="27431"/>
                </a:lnTo>
                <a:lnTo>
                  <a:pt x="18287" y="33527"/>
                </a:lnTo>
                <a:lnTo>
                  <a:pt x="12191" y="42671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5"/>
                </a:lnTo>
                <a:lnTo>
                  <a:pt x="21336" y="38100"/>
                </a:lnTo>
                <a:lnTo>
                  <a:pt x="25908" y="33527"/>
                </a:lnTo>
                <a:lnTo>
                  <a:pt x="28956" y="25907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3048" y="3047"/>
                </a:lnTo>
                <a:lnTo>
                  <a:pt x="1524" y="6095"/>
                </a:lnTo>
                <a:lnTo>
                  <a:pt x="0" y="7619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5"/>
                </a:lnTo>
                <a:lnTo>
                  <a:pt x="13715" y="21335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340096" y="4536948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70" h="134620">
                <a:moveTo>
                  <a:pt x="51815" y="129539"/>
                </a:moveTo>
                <a:lnTo>
                  <a:pt x="3048" y="129539"/>
                </a:lnTo>
                <a:lnTo>
                  <a:pt x="3048" y="134112"/>
                </a:lnTo>
                <a:lnTo>
                  <a:pt x="51815" y="134112"/>
                </a:lnTo>
                <a:lnTo>
                  <a:pt x="51815" y="129539"/>
                </a:lnTo>
                <a:close/>
              </a:path>
              <a:path w="52070" h="134620">
                <a:moveTo>
                  <a:pt x="39624" y="128015"/>
                </a:moveTo>
                <a:lnTo>
                  <a:pt x="15239" y="128015"/>
                </a:lnTo>
                <a:lnTo>
                  <a:pt x="13715" y="129539"/>
                </a:lnTo>
                <a:lnTo>
                  <a:pt x="42671" y="129539"/>
                </a:lnTo>
                <a:lnTo>
                  <a:pt x="39624" y="128015"/>
                </a:lnTo>
                <a:close/>
              </a:path>
              <a:path w="52070" h="134620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5"/>
                </a:lnTo>
                <a:lnTo>
                  <a:pt x="19812" y="24383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16763" y="128015"/>
                </a:lnTo>
                <a:lnTo>
                  <a:pt x="38100" y="128015"/>
                </a:lnTo>
                <a:lnTo>
                  <a:pt x="36575" y="126491"/>
                </a:lnTo>
                <a:lnTo>
                  <a:pt x="36575" y="121919"/>
                </a:lnTo>
                <a:lnTo>
                  <a:pt x="35051" y="117347"/>
                </a:lnTo>
                <a:lnTo>
                  <a:pt x="35051" y="15239"/>
                </a:lnTo>
                <a:close/>
              </a:path>
              <a:path w="52070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850635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52871" y="46200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78763" y="5020056"/>
            <a:ext cx="132588" cy="1508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383791" y="508711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 h="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98675" y="50871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921763" y="508711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 h="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215895" y="508711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459735" y="51160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7432"/>
                </a:lnTo>
                <a:lnTo>
                  <a:pt x="18287" y="33527"/>
                </a:lnTo>
                <a:lnTo>
                  <a:pt x="12191" y="42672"/>
                </a:lnTo>
                <a:lnTo>
                  <a:pt x="6095" y="45720"/>
                </a:lnTo>
                <a:lnTo>
                  <a:pt x="0" y="47244"/>
                </a:lnTo>
                <a:lnTo>
                  <a:pt x="0" y="51815"/>
                </a:lnTo>
                <a:lnTo>
                  <a:pt x="10668" y="48768"/>
                </a:lnTo>
                <a:lnTo>
                  <a:pt x="16763" y="44196"/>
                </a:lnTo>
                <a:lnTo>
                  <a:pt x="25907" y="32004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3047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5239"/>
                </a:lnTo>
                <a:lnTo>
                  <a:pt x="3047" y="18287"/>
                </a:lnTo>
                <a:lnTo>
                  <a:pt x="4571" y="21336"/>
                </a:lnTo>
                <a:lnTo>
                  <a:pt x="13715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1" y="9144"/>
                </a:lnTo>
                <a:lnTo>
                  <a:pt x="22859" y="6096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511551" y="511606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6"/>
                </a:lnTo>
                <a:lnTo>
                  <a:pt x="16764" y="21336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4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560320" y="511606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6"/>
                </a:lnTo>
                <a:lnTo>
                  <a:pt x="16763" y="21336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609088" y="511606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19" y="0"/>
                </a:lnTo>
                <a:lnTo>
                  <a:pt x="6095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6095" y="21336"/>
                </a:lnTo>
                <a:lnTo>
                  <a:pt x="16763" y="21336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6096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229611" y="5155692"/>
            <a:ext cx="178307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292095" y="488137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8015"/>
                </a:moveTo>
                <a:lnTo>
                  <a:pt x="3048" y="128015"/>
                </a:lnTo>
                <a:lnTo>
                  <a:pt x="3048" y="132587"/>
                </a:lnTo>
                <a:lnTo>
                  <a:pt x="50292" y="132587"/>
                </a:lnTo>
                <a:lnTo>
                  <a:pt x="50292" y="128015"/>
                </a:lnTo>
                <a:close/>
              </a:path>
              <a:path w="50800" h="132714">
                <a:moveTo>
                  <a:pt x="39624" y="126491"/>
                </a:moveTo>
                <a:lnTo>
                  <a:pt x="13716" y="126491"/>
                </a:lnTo>
                <a:lnTo>
                  <a:pt x="12192" y="128015"/>
                </a:lnTo>
                <a:lnTo>
                  <a:pt x="41148" y="128015"/>
                </a:lnTo>
                <a:lnTo>
                  <a:pt x="39624" y="126491"/>
                </a:lnTo>
                <a:close/>
              </a:path>
              <a:path w="50800" h="132714">
                <a:moveTo>
                  <a:pt x="35052" y="15239"/>
                </a:moveTo>
                <a:lnTo>
                  <a:pt x="13716" y="15239"/>
                </a:lnTo>
                <a:lnTo>
                  <a:pt x="16764" y="18287"/>
                </a:lnTo>
                <a:lnTo>
                  <a:pt x="16764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5240" y="126491"/>
                </a:lnTo>
                <a:lnTo>
                  <a:pt x="38100" y="126491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0800" h="132714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148839" y="51160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7432"/>
                </a:lnTo>
                <a:lnTo>
                  <a:pt x="18287" y="33527"/>
                </a:lnTo>
                <a:lnTo>
                  <a:pt x="12192" y="42672"/>
                </a:lnTo>
                <a:lnTo>
                  <a:pt x="6096" y="45720"/>
                </a:lnTo>
                <a:lnTo>
                  <a:pt x="0" y="47244"/>
                </a:lnTo>
                <a:lnTo>
                  <a:pt x="0" y="51815"/>
                </a:lnTo>
                <a:lnTo>
                  <a:pt x="10668" y="48768"/>
                </a:lnTo>
                <a:lnTo>
                  <a:pt x="16764" y="44196"/>
                </a:lnTo>
                <a:lnTo>
                  <a:pt x="25908" y="32004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4" y="0"/>
                </a:moveTo>
                <a:lnTo>
                  <a:pt x="9143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5239"/>
                </a:lnTo>
                <a:lnTo>
                  <a:pt x="3048" y="18287"/>
                </a:lnTo>
                <a:lnTo>
                  <a:pt x="4572" y="21336"/>
                </a:lnTo>
                <a:lnTo>
                  <a:pt x="13716" y="21336"/>
                </a:lnTo>
                <a:lnTo>
                  <a:pt x="16764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4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933955" y="5155692"/>
            <a:ext cx="50800" cy="131445"/>
          </a:xfrm>
          <a:custGeom>
            <a:avLst/>
            <a:gdLst/>
            <a:ahLst/>
            <a:cxnLst/>
            <a:rect l="l" t="t" r="r" b="b"/>
            <a:pathLst>
              <a:path w="50800" h="131445">
                <a:moveTo>
                  <a:pt x="50292" y="128015"/>
                </a:moveTo>
                <a:lnTo>
                  <a:pt x="1524" y="128015"/>
                </a:lnTo>
                <a:lnTo>
                  <a:pt x="1524" y="131063"/>
                </a:lnTo>
                <a:lnTo>
                  <a:pt x="50292" y="131063"/>
                </a:lnTo>
                <a:lnTo>
                  <a:pt x="50292" y="128015"/>
                </a:lnTo>
                <a:close/>
              </a:path>
              <a:path w="50800" h="131445">
                <a:moveTo>
                  <a:pt x="41148" y="126491"/>
                </a:moveTo>
                <a:lnTo>
                  <a:pt x="12192" y="126491"/>
                </a:lnTo>
                <a:lnTo>
                  <a:pt x="7619" y="128015"/>
                </a:lnTo>
                <a:lnTo>
                  <a:pt x="44195" y="128015"/>
                </a:lnTo>
                <a:lnTo>
                  <a:pt x="41148" y="126491"/>
                </a:lnTo>
                <a:close/>
              </a:path>
              <a:path w="50800" h="131445">
                <a:moveTo>
                  <a:pt x="33527" y="15239"/>
                </a:moveTo>
                <a:lnTo>
                  <a:pt x="13716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9812"/>
                </a:lnTo>
                <a:lnTo>
                  <a:pt x="18287" y="22860"/>
                </a:lnTo>
                <a:lnTo>
                  <a:pt x="18287" y="120396"/>
                </a:lnTo>
                <a:lnTo>
                  <a:pt x="16763" y="121920"/>
                </a:lnTo>
                <a:lnTo>
                  <a:pt x="16763" y="123444"/>
                </a:lnTo>
                <a:lnTo>
                  <a:pt x="13716" y="126491"/>
                </a:lnTo>
                <a:lnTo>
                  <a:pt x="38100" y="126491"/>
                </a:lnTo>
                <a:lnTo>
                  <a:pt x="35051" y="123444"/>
                </a:lnTo>
                <a:lnTo>
                  <a:pt x="35051" y="120396"/>
                </a:lnTo>
                <a:lnTo>
                  <a:pt x="33527" y="115824"/>
                </a:lnTo>
                <a:lnTo>
                  <a:pt x="33527" y="15239"/>
                </a:lnTo>
                <a:close/>
              </a:path>
              <a:path w="50800" h="131445">
                <a:moveTo>
                  <a:pt x="33527" y="0"/>
                </a:moveTo>
                <a:lnTo>
                  <a:pt x="30480" y="0"/>
                </a:lnTo>
                <a:lnTo>
                  <a:pt x="0" y="15239"/>
                </a:lnTo>
                <a:lnTo>
                  <a:pt x="1524" y="18287"/>
                </a:lnTo>
                <a:lnTo>
                  <a:pt x="4571" y="15239"/>
                </a:lnTo>
                <a:lnTo>
                  <a:pt x="33527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016251" y="5155692"/>
            <a:ext cx="82296" cy="1341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990344" y="488137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8015"/>
                </a:moveTo>
                <a:lnTo>
                  <a:pt x="1524" y="128015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8015"/>
                </a:lnTo>
                <a:close/>
              </a:path>
              <a:path w="50800" h="132714">
                <a:moveTo>
                  <a:pt x="39624" y="126491"/>
                </a:moveTo>
                <a:lnTo>
                  <a:pt x="13716" y="126491"/>
                </a:lnTo>
                <a:lnTo>
                  <a:pt x="12192" y="128015"/>
                </a:lnTo>
                <a:lnTo>
                  <a:pt x="41148" y="128015"/>
                </a:lnTo>
                <a:lnTo>
                  <a:pt x="39624" y="126491"/>
                </a:lnTo>
                <a:close/>
              </a:path>
              <a:path w="50800" h="132714">
                <a:moveTo>
                  <a:pt x="35051" y="15239"/>
                </a:moveTo>
                <a:lnTo>
                  <a:pt x="13716" y="15239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3443"/>
                </a:lnTo>
                <a:lnTo>
                  <a:pt x="15239" y="126491"/>
                </a:lnTo>
                <a:lnTo>
                  <a:pt x="36575" y="126491"/>
                </a:lnTo>
                <a:lnTo>
                  <a:pt x="36575" y="124967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0800" h="132714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741932" y="51160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7432"/>
                </a:lnTo>
                <a:lnTo>
                  <a:pt x="0" y="47244"/>
                </a:lnTo>
                <a:lnTo>
                  <a:pt x="0" y="51815"/>
                </a:lnTo>
                <a:lnTo>
                  <a:pt x="9143" y="48768"/>
                </a:lnTo>
                <a:lnTo>
                  <a:pt x="16763" y="44196"/>
                </a:lnTo>
                <a:lnTo>
                  <a:pt x="25907" y="32004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3716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5907" y="9144"/>
                </a:lnTo>
                <a:lnTo>
                  <a:pt x="22860" y="6096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609344" y="5155692"/>
            <a:ext cx="82295" cy="1341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624583" y="4881372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69" h="132714">
                <a:moveTo>
                  <a:pt x="51815" y="128015"/>
                </a:moveTo>
                <a:lnTo>
                  <a:pt x="3047" y="128015"/>
                </a:lnTo>
                <a:lnTo>
                  <a:pt x="3047" y="132587"/>
                </a:lnTo>
                <a:lnTo>
                  <a:pt x="51815" y="132587"/>
                </a:lnTo>
                <a:lnTo>
                  <a:pt x="51815" y="128015"/>
                </a:lnTo>
                <a:close/>
              </a:path>
              <a:path w="52069" h="132714">
                <a:moveTo>
                  <a:pt x="39623" y="126491"/>
                </a:moveTo>
                <a:lnTo>
                  <a:pt x="15240" y="126491"/>
                </a:lnTo>
                <a:lnTo>
                  <a:pt x="12191" y="128015"/>
                </a:lnTo>
                <a:lnTo>
                  <a:pt x="41147" y="128015"/>
                </a:lnTo>
                <a:lnTo>
                  <a:pt x="39623" y="126491"/>
                </a:lnTo>
                <a:close/>
              </a:path>
              <a:path w="52069" h="132714">
                <a:moveTo>
                  <a:pt x="35052" y="15239"/>
                </a:moveTo>
                <a:lnTo>
                  <a:pt x="15240" y="15239"/>
                </a:lnTo>
                <a:lnTo>
                  <a:pt x="16764" y="16763"/>
                </a:lnTo>
                <a:lnTo>
                  <a:pt x="16764" y="18287"/>
                </a:lnTo>
                <a:lnTo>
                  <a:pt x="18288" y="19811"/>
                </a:lnTo>
                <a:lnTo>
                  <a:pt x="18288" y="21335"/>
                </a:lnTo>
                <a:lnTo>
                  <a:pt x="19811" y="24383"/>
                </a:lnTo>
                <a:lnTo>
                  <a:pt x="19811" y="117347"/>
                </a:lnTo>
                <a:lnTo>
                  <a:pt x="18288" y="121919"/>
                </a:lnTo>
                <a:lnTo>
                  <a:pt x="18288" y="124967"/>
                </a:lnTo>
                <a:lnTo>
                  <a:pt x="16764" y="126491"/>
                </a:lnTo>
                <a:lnTo>
                  <a:pt x="38099" y="126491"/>
                </a:lnTo>
                <a:lnTo>
                  <a:pt x="36576" y="124967"/>
                </a:lnTo>
                <a:lnTo>
                  <a:pt x="36576" y="123443"/>
                </a:lnTo>
                <a:lnTo>
                  <a:pt x="35052" y="120395"/>
                </a:lnTo>
                <a:lnTo>
                  <a:pt x="35052" y="15239"/>
                </a:lnTo>
                <a:close/>
              </a:path>
              <a:path w="52069" h="132714">
                <a:moveTo>
                  <a:pt x="35052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531619" y="511606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6"/>
                </a:lnTo>
                <a:lnTo>
                  <a:pt x="21336" y="27432"/>
                </a:lnTo>
                <a:lnTo>
                  <a:pt x="19812" y="33527"/>
                </a:lnTo>
                <a:lnTo>
                  <a:pt x="15240" y="38100"/>
                </a:lnTo>
                <a:lnTo>
                  <a:pt x="12192" y="42672"/>
                </a:lnTo>
                <a:lnTo>
                  <a:pt x="7620" y="45720"/>
                </a:lnTo>
                <a:lnTo>
                  <a:pt x="0" y="47244"/>
                </a:lnTo>
                <a:lnTo>
                  <a:pt x="0" y="51815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09" h="52070">
                <a:moveTo>
                  <a:pt x="16764" y="0"/>
                </a:moveTo>
                <a:lnTo>
                  <a:pt x="9143" y="0"/>
                </a:lnTo>
                <a:lnTo>
                  <a:pt x="6096" y="1524"/>
                </a:lnTo>
                <a:lnTo>
                  <a:pt x="0" y="7620"/>
                </a:lnTo>
                <a:lnTo>
                  <a:pt x="0" y="15239"/>
                </a:lnTo>
                <a:lnTo>
                  <a:pt x="3048" y="18287"/>
                </a:lnTo>
                <a:lnTo>
                  <a:pt x="4571" y="21336"/>
                </a:lnTo>
                <a:lnTo>
                  <a:pt x="15240" y="21336"/>
                </a:lnTo>
                <a:lnTo>
                  <a:pt x="18288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4"/>
                </a:lnTo>
                <a:lnTo>
                  <a:pt x="24384" y="6096"/>
                </a:lnTo>
                <a:lnTo>
                  <a:pt x="21336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95983" y="5155692"/>
            <a:ext cx="88391" cy="1310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412747" y="488137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2" y="128015"/>
                </a:moveTo>
                <a:lnTo>
                  <a:pt x="1524" y="128015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8015"/>
                </a:lnTo>
                <a:close/>
              </a:path>
              <a:path w="50800" h="132714">
                <a:moveTo>
                  <a:pt x="39624" y="126491"/>
                </a:moveTo>
                <a:lnTo>
                  <a:pt x="13715" y="126491"/>
                </a:lnTo>
                <a:lnTo>
                  <a:pt x="12192" y="128015"/>
                </a:lnTo>
                <a:lnTo>
                  <a:pt x="41148" y="128015"/>
                </a:lnTo>
                <a:lnTo>
                  <a:pt x="39624" y="126491"/>
                </a:lnTo>
                <a:close/>
              </a:path>
              <a:path w="50800" h="132714">
                <a:moveTo>
                  <a:pt x="35052" y="15239"/>
                </a:moveTo>
                <a:lnTo>
                  <a:pt x="13715" y="15239"/>
                </a:lnTo>
                <a:lnTo>
                  <a:pt x="16764" y="18287"/>
                </a:lnTo>
                <a:lnTo>
                  <a:pt x="16764" y="19811"/>
                </a:lnTo>
                <a:lnTo>
                  <a:pt x="18288" y="21335"/>
                </a:lnTo>
                <a:lnTo>
                  <a:pt x="18288" y="123443"/>
                </a:lnTo>
                <a:lnTo>
                  <a:pt x="15240" y="126491"/>
                </a:lnTo>
                <a:lnTo>
                  <a:pt x="38100" y="126491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0800" h="132714">
                <a:moveTo>
                  <a:pt x="35052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203960" y="5116068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27431" y="18287"/>
                </a:moveTo>
                <a:lnTo>
                  <a:pt x="18287" y="18287"/>
                </a:lnTo>
                <a:lnTo>
                  <a:pt x="18287" y="19812"/>
                </a:lnTo>
                <a:lnTo>
                  <a:pt x="19812" y="19812"/>
                </a:lnTo>
                <a:lnTo>
                  <a:pt x="19812" y="27432"/>
                </a:lnTo>
                <a:lnTo>
                  <a:pt x="0" y="47244"/>
                </a:lnTo>
                <a:lnTo>
                  <a:pt x="0" y="51815"/>
                </a:lnTo>
                <a:lnTo>
                  <a:pt x="9143" y="48768"/>
                </a:lnTo>
                <a:lnTo>
                  <a:pt x="16764" y="44196"/>
                </a:lnTo>
                <a:lnTo>
                  <a:pt x="25908" y="32004"/>
                </a:lnTo>
                <a:lnTo>
                  <a:pt x="27431" y="25908"/>
                </a:lnTo>
                <a:lnTo>
                  <a:pt x="27431" y="18287"/>
                </a:lnTo>
                <a:close/>
              </a:path>
              <a:path w="27940" h="52070">
                <a:moveTo>
                  <a:pt x="15240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8"/>
                </a:lnTo>
                <a:lnTo>
                  <a:pt x="0" y="6096"/>
                </a:lnTo>
                <a:lnTo>
                  <a:pt x="0" y="16763"/>
                </a:lnTo>
                <a:lnTo>
                  <a:pt x="4571" y="21336"/>
                </a:lnTo>
                <a:lnTo>
                  <a:pt x="13715" y="21336"/>
                </a:lnTo>
                <a:lnTo>
                  <a:pt x="16764" y="18287"/>
                </a:lnTo>
                <a:lnTo>
                  <a:pt x="27431" y="18287"/>
                </a:lnTo>
                <a:lnTo>
                  <a:pt x="27431" y="13715"/>
                </a:lnTo>
                <a:lnTo>
                  <a:pt x="25908" y="9144"/>
                </a:lnTo>
                <a:lnTo>
                  <a:pt x="22859" y="6096"/>
                </a:lnTo>
                <a:lnTo>
                  <a:pt x="19812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35380" y="5003292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1" y="128015"/>
                </a:moveTo>
                <a:lnTo>
                  <a:pt x="3047" y="128015"/>
                </a:lnTo>
                <a:lnTo>
                  <a:pt x="3047" y="132587"/>
                </a:lnTo>
                <a:lnTo>
                  <a:pt x="50291" y="132587"/>
                </a:lnTo>
                <a:lnTo>
                  <a:pt x="50291" y="128015"/>
                </a:lnTo>
                <a:close/>
              </a:path>
              <a:path w="50800" h="132714">
                <a:moveTo>
                  <a:pt x="39623" y="126491"/>
                </a:moveTo>
                <a:lnTo>
                  <a:pt x="13715" y="126491"/>
                </a:lnTo>
                <a:lnTo>
                  <a:pt x="12191" y="128015"/>
                </a:lnTo>
                <a:lnTo>
                  <a:pt x="41147" y="128015"/>
                </a:lnTo>
                <a:lnTo>
                  <a:pt x="39623" y="126491"/>
                </a:lnTo>
                <a:close/>
              </a:path>
              <a:path w="50800" h="132714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8287" y="18287"/>
                </a:lnTo>
                <a:lnTo>
                  <a:pt x="18287" y="123444"/>
                </a:lnTo>
                <a:lnTo>
                  <a:pt x="15239" y="126491"/>
                </a:lnTo>
                <a:lnTo>
                  <a:pt x="38100" y="126491"/>
                </a:lnTo>
                <a:lnTo>
                  <a:pt x="36575" y="124968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080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787651" y="508482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48155" y="508482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875788" y="5020056"/>
            <a:ext cx="131063" cy="1508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240023" y="4991100"/>
            <a:ext cx="1011936" cy="1661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971288" y="5020056"/>
            <a:ext cx="131063" cy="1508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330696" y="5105400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2" y="18287"/>
                </a:lnTo>
                <a:lnTo>
                  <a:pt x="19812" y="27431"/>
                </a:lnTo>
                <a:lnTo>
                  <a:pt x="18287" y="32003"/>
                </a:lnTo>
                <a:lnTo>
                  <a:pt x="15239" y="36575"/>
                </a:lnTo>
                <a:lnTo>
                  <a:pt x="6095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5907" y="32003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6095" y="0"/>
                </a:lnTo>
                <a:lnTo>
                  <a:pt x="1524" y="4572"/>
                </a:lnTo>
                <a:lnTo>
                  <a:pt x="0" y="7619"/>
                </a:lnTo>
                <a:lnTo>
                  <a:pt x="0" y="16763"/>
                </a:lnTo>
                <a:lnTo>
                  <a:pt x="3048" y="18287"/>
                </a:lnTo>
                <a:lnTo>
                  <a:pt x="6095" y="21336"/>
                </a:lnTo>
                <a:lnTo>
                  <a:pt x="12191" y="21336"/>
                </a:lnTo>
                <a:lnTo>
                  <a:pt x="13715" y="19812"/>
                </a:lnTo>
                <a:lnTo>
                  <a:pt x="15239" y="19812"/>
                </a:lnTo>
                <a:lnTo>
                  <a:pt x="16763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2859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382511" y="51054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20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19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6096" y="19812"/>
                </a:lnTo>
                <a:lnTo>
                  <a:pt x="7620" y="21336"/>
                </a:lnTo>
                <a:lnTo>
                  <a:pt x="13715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1336" y="16763"/>
                </a:lnTo>
                <a:lnTo>
                  <a:pt x="21336" y="4572"/>
                </a:lnTo>
                <a:lnTo>
                  <a:pt x="18287" y="3048"/>
                </a:lnTo>
                <a:lnTo>
                  <a:pt x="16763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432803" y="510540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2192" y="0"/>
                </a:moveTo>
                <a:lnTo>
                  <a:pt x="7620" y="0"/>
                </a:lnTo>
                <a:lnTo>
                  <a:pt x="4572" y="1524"/>
                </a:lnTo>
                <a:lnTo>
                  <a:pt x="3048" y="3048"/>
                </a:lnTo>
                <a:lnTo>
                  <a:pt x="0" y="4572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19812"/>
                </a:lnTo>
                <a:lnTo>
                  <a:pt x="7620" y="21336"/>
                </a:lnTo>
                <a:lnTo>
                  <a:pt x="12192" y="21336"/>
                </a:lnTo>
                <a:lnTo>
                  <a:pt x="15240" y="19812"/>
                </a:lnTo>
                <a:lnTo>
                  <a:pt x="16763" y="18287"/>
                </a:lnTo>
                <a:lnTo>
                  <a:pt x="19812" y="16763"/>
                </a:lnTo>
                <a:lnTo>
                  <a:pt x="19812" y="4572"/>
                </a:lnTo>
                <a:lnTo>
                  <a:pt x="16763" y="3048"/>
                </a:lnTo>
                <a:lnTo>
                  <a:pt x="15240" y="1524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481571" y="510540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3715" y="0"/>
                </a:moveTo>
                <a:lnTo>
                  <a:pt x="7619" y="0"/>
                </a:lnTo>
                <a:lnTo>
                  <a:pt x="4572" y="1524"/>
                </a:lnTo>
                <a:lnTo>
                  <a:pt x="3048" y="3048"/>
                </a:lnTo>
                <a:lnTo>
                  <a:pt x="0" y="4572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19812"/>
                </a:lnTo>
                <a:lnTo>
                  <a:pt x="7619" y="21336"/>
                </a:lnTo>
                <a:lnTo>
                  <a:pt x="13715" y="21336"/>
                </a:lnTo>
                <a:lnTo>
                  <a:pt x="15239" y="19812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5" y="13715"/>
                </a:lnTo>
                <a:lnTo>
                  <a:pt x="21335" y="7619"/>
                </a:lnTo>
                <a:lnTo>
                  <a:pt x="19812" y="4572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262115" y="4991100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6" y="129539"/>
                </a:moveTo>
                <a:lnTo>
                  <a:pt x="3048" y="129539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9539"/>
                </a:lnTo>
                <a:close/>
              </a:path>
              <a:path w="52070" h="132714">
                <a:moveTo>
                  <a:pt x="35051" y="15239"/>
                </a:moveTo>
                <a:lnTo>
                  <a:pt x="15239" y="15239"/>
                </a:lnTo>
                <a:lnTo>
                  <a:pt x="15239" y="16763"/>
                </a:lnTo>
                <a:lnTo>
                  <a:pt x="18287" y="19812"/>
                </a:lnTo>
                <a:lnTo>
                  <a:pt x="18287" y="24383"/>
                </a:lnTo>
                <a:lnTo>
                  <a:pt x="19812" y="30479"/>
                </a:lnTo>
                <a:lnTo>
                  <a:pt x="19812" y="117348"/>
                </a:lnTo>
                <a:lnTo>
                  <a:pt x="18287" y="121919"/>
                </a:lnTo>
                <a:lnTo>
                  <a:pt x="18287" y="123443"/>
                </a:lnTo>
                <a:lnTo>
                  <a:pt x="16763" y="124967"/>
                </a:lnTo>
                <a:lnTo>
                  <a:pt x="16763" y="126491"/>
                </a:lnTo>
                <a:lnTo>
                  <a:pt x="13716" y="128015"/>
                </a:lnTo>
                <a:lnTo>
                  <a:pt x="12192" y="129539"/>
                </a:lnTo>
                <a:lnTo>
                  <a:pt x="45720" y="129539"/>
                </a:lnTo>
                <a:lnTo>
                  <a:pt x="41148" y="128015"/>
                </a:lnTo>
                <a:lnTo>
                  <a:pt x="39624" y="128015"/>
                </a:lnTo>
                <a:lnTo>
                  <a:pt x="36575" y="124967"/>
                </a:lnTo>
                <a:lnTo>
                  <a:pt x="36575" y="123443"/>
                </a:lnTo>
                <a:lnTo>
                  <a:pt x="35051" y="121919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219444" y="5105400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1" y="18287"/>
                </a:lnTo>
                <a:lnTo>
                  <a:pt x="19811" y="19812"/>
                </a:lnTo>
                <a:lnTo>
                  <a:pt x="21335" y="21336"/>
                </a:lnTo>
                <a:lnTo>
                  <a:pt x="21335" y="27431"/>
                </a:lnTo>
                <a:lnTo>
                  <a:pt x="12191" y="41148"/>
                </a:lnTo>
                <a:lnTo>
                  <a:pt x="6095" y="45719"/>
                </a:lnTo>
                <a:lnTo>
                  <a:pt x="0" y="47243"/>
                </a:lnTo>
                <a:lnTo>
                  <a:pt x="0" y="51815"/>
                </a:lnTo>
                <a:lnTo>
                  <a:pt x="10667" y="48767"/>
                </a:lnTo>
                <a:lnTo>
                  <a:pt x="16763" y="44195"/>
                </a:lnTo>
                <a:lnTo>
                  <a:pt x="25907" y="32003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6095" y="0"/>
                </a:lnTo>
                <a:lnTo>
                  <a:pt x="1523" y="4572"/>
                </a:lnTo>
                <a:lnTo>
                  <a:pt x="0" y="7619"/>
                </a:lnTo>
                <a:lnTo>
                  <a:pt x="0" y="13715"/>
                </a:lnTo>
                <a:lnTo>
                  <a:pt x="1523" y="16763"/>
                </a:lnTo>
                <a:lnTo>
                  <a:pt x="4571" y="19812"/>
                </a:lnTo>
                <a:lnTo>
                  <a:pt x="7619" y="21336"/>
                </a:lnTo>
                <a:lnTo>
                  <a:pt x="12191" y="21336"/>
                </a:lnTo>
                <a:lnTo>
                  <a:pt x="13715" y="19812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4383" y="4572"/>
                </a:lnTo>
                <a:lnTo>
                  <a:pt x="19811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120384" y="4991100"/>
            <a:ext cx="83820" cy="135890"/>
          </a:xfrm>
          <a:custGeom>
            <a:avLst/>
            <a:gdLst/>
            <a:ahLst/>
            <a:cxnLst/>
            <a:rect l="l" t="t" r="r" b="b"/>
            <a:pathLst>
              <a:path w="83820" h="135889">
                <a:moveTo>
                  <a:pt x="42671" y="0"/>
                </a:moveTo>
                <a:lnTo>
                  <a:pt x="36575" y="0"/>
                </a:lnTo>
                <a:lnTo>
                  <a:pt x="30479" y="1524"/>
                </a:lnTo>
                <a:lnTo>
                  <a:pt x="3214" y="38790"/>
                </a:lnTo>
                <a:lnTo>
                  <a:pt x="0" y="68579"/>
                </a:lnTo>
                <a:lnTo>
                  <a:pt x="595" y="80843"/>
                </a:lnTo>
                <a:lnTo>
                  <a:pt x="16930" y="122777"/>
                </a:lnTo>
                <a:lnTo>
                  <a:pt x="41148" y="135636"/>
                </a:lnTo>
                <a:lnTo>
                  <a:pt x="47243" y="135636"/>
                </a:lnTo>
                <a:lnTo>
                  <a:pt x="53339" y="132587"/>
                </a:lnTo>
                <a:lnTo>
                  <a:pt x="58420" y="129539"/>
                </a:lnTo>
                <a:lnTo>
                  <a:pt x="33527" y="129539"/>
                </a:lnTo>
                <a:lnTo>
                  <a:pt x="28955" y="124967"/>
                </a:lnTo>
                <a:lnTo>
                  <a:pt x="25907" y="114300"/>
                </a:lnTo>
                <a:lnTo>
                  <a:pt x="22788" y="105489"/>
                </a:lnTo>
                <a:lnTo>
                  <a:pt x="20383" y="95250"/>
                </a:lnTo>
                <a:lnTo>
                  <a:pt x="18835" y="83867"/>
                </a:lnTo>
                <a:lnTo>
                  <a:pt x="18287" y="71627"/>
                </a:lnTo>
                <a:lnTo>
                  <a:pt x="18569" y="62483"/>
                </a:lnTo>
                <a:lnTo>
                  <a:pt x="24764" y="22098"/>
                </a:lnTo>
                <a:lnTo>
                  <a:pt x="30479" y="12191"/>
                </a:lnTo>
                <a:lnTo>
                  <a:pt x="33527" y="7619"/>
                </a:lnTo>
                <a:lnTo>
                  <a:pt x="38100" y="6095"/>
                </a:lnTo>
                <a:lnTo>
                  <a:pt x="59545" y="6095"/>
                </a:lnTo>
                <a:lnTo>
                  <a:pt x="56197" y="3619"/>
                </a:lnTo>
                <a:lnTo>
                  <a:pt x="49506" y="881"/>
                </a:lnTo>
                <a:lnTo>
                  <a:pt x="42671" y="0"/>
                </a:lnTo>
                <a:close/>
              </a:path>
              <a:path w="83820" h="135889">
                <a:moveTo>
                  <a:pt x="59545" y="6095"/>
                </a:moveTo>
                <a:lnTo>
                  <a:pt x="45719" y="6095"/>
                </a:lnTo>
                <a:lnTo>
                  <a:pt x="51815" y="9143"/>
                </a:lnTo>
                <a:lnTo>
                  <a:pt x="54863" y="12191"/>
                </a:lnTo>
                <a:lnTo>
                  <a:pt x="65246" y="51625"/>
                </a:lnTo>
                <a:lnTo>
                  <a:pt x="65438" y="67055"/>
                </a:lnTo>
                <a:lnTo>
                  <a:pt x="65246" y="76485"/>
                </a:lnTo>
                <a:lnTo>
                  <a:pt x="64388" y="88773"/>
                </a:lnTo>
                <a:lnTo>
                  <a:pt x="62960" y="99345"/>
                </a:lnTo>
                <a:lnTo>
                  <a:pt x="60960" y="108203"/>
                </a:lnTo>
                <a:lnTo>
                  <a:pt x="59436" y="115824"/>
                </a:lnTo>
                <a:lnTo>
                  <a:pt x="56387" y="121919"/>
                </a:lnTo>
                <a:lnTo>
                  <a:pt x="51815" y="124967"/>
                </a:lnTo>
                <a:lnTo>
                  <a:pt x="48767" y="128015"/>
                </a:lnTo>
                <a:lnTo>
                  <a:pt x="44195" y="129539"/>
                </a:lnTo>
                <a:lnTo>
                  <a:pt x="58420" y="129539"/>
                </a:lnTo>
                <a:lnTo>
                  <a:pt x="80605" y="96845"/>
                </a:lnTo>
                <a:lnTo>
                  <a:pt x="83819" y="67055"/>
                </a:lnTo>
                <a:lnTo>
                  <a:pt x="82929" y="51625"/>
                </a:lnTo>
                <a:lnTo>
                  <a:pt x="80200" y="37718"/>
                </a:lnTo>
                <a:lnTo>
                  <a:pt x="75461" y="25479"/>
                </a:lnTo>
                <a:lnTo>
                  <a:pt x="68579" y="15239"/>
                </a:lnTo>
                <a:lnTo>
                  <a:pt x="62603" y="8358"/>
                </a:lnTo>
                <a:lnTo>
                  <a:pt x="5954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074664" y="5105400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2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7431"/>
                </a:lnTo>
                <a:lnTo>
                  <a:pt x="18287" y="32003"/>
                </a:lnTo>
                <a:lnTo>
                  <a:pt x="15239" y="36575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3" y="44195"/>
                </a:lnTo>
                <a:lnTo>
                  <a:pt x="25908" y="32003"/>
                </a:lnTo>
                <a:lnTo>
                  <a:pt x="27432" y="25907"/>
                </a:lnTo>
                <a:lnTo>
                  <a:pt x="27432" y="18287"/>
                </a:lnTo>
                <a:close/>
              </a:path>
              <a:path w="27939" h="52070">
                <a:moveTo>
                  <a:pt x="16763" y="0"/>
                </a:moveTo>
                <a:lnTo>
                  <a:pt x="6096" y="0"/>
                </a:lnTo>
                <a:lnTo>
                  <a:pt x="3048" y="3048"/>
                </a:lnTo>
                <a:lnTo>
                  <a:pt x="0" y="4572"/>
                </a:lnTo>
                <a:lnTo>
                  <a:pt x="0" y="16763"/>
                </a:lnTo>
                <a:lnTo>
                  <a:pt x="1524" y="18287"/>
                </a:lnTo>
                <a:lnTo>
                  <a:pt x="4572" y="19812"/>
                </a:lnTo>
                <a:lnTo>
                  <a:pt x="6096" y="21336"/>
                </a:lnTo>
                <a:lnTo>
                  <a:pt x="12191" y="21336"/>
                </a:lnTo>
                <a:lnTo>
                  <a:pt x="13715" y="19812"/>
                </a:lnTo>
                <a:lnTo>
                  <a:pt x="15239" y="19812"/>
                </a:lnTo>
                <a:lnTo>
                  <a:pt x="16763" y="18287"/>
                </a:lnTo>
                <a:lnTo>
                  <a:pt x="27432" y="18287"/>
                </a:lnTo>
                <a:lnTo>
                  <a:pt x="27432" y="13715"/>
                </a:lnTo>
                <a:lnTo>
                  <a:pt x="25908" y="9143"/>
                </a:lnTo>
                <a:lnTo>
                  <a:pt x="22860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007608" y="4991100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4">
                <a:moveTo>
                  <a:pt x="50291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1" y="132587"/>
                </a:lnTo>
                <a:lnTo>
                  <a:pt x="50291" y="129539"/>
                </a:lnTo>
                <a:close/>
              </a:path>
              <a:path w="50800" h="132714">
                <a:moveTo>
                  <a:pt x="33527" y="15239"/>
                </a:moveTo>
                <a:lnTo>
                  <a:pt x="13715" y="15239"/>
                </a:lnTo>
                <a:lnTo>
                  <a:pt x="16763" y="18287"/>
                </a:lnTo>
                <a:lnTo>
                  <a:pt x="16763" y="21336"/>
                </a:lnTo>
                <a:lnTo>
                  <a:pt x="18287" y="24383"/>
                </a:lnTo>
                <a:lnTo>
                  <a:pt x="18287" y="121919"/>
                </a:lnTo>
                <a:lnTo>
                  <a:pt x="16763" y="123443"/>
                </a:lnTo>
                <a:lnTo>
                  <a:pt x="16763" y="124967"/>
                </a:lnTo>
                <a:lnTo>
                  <a:pt x="12191" y="129539"/>
                </a:lnTo>
                <a:lnTo>
                  <a:pt x="44195" y="129539"/>
                </a:lnTo>
                <a:lnTo>
                  <a:pt x="41147" y="128015"/>
                </a:lnTo>
                <a:lnTo>
                  <a:pt x="39624" y="128015"/>
                </a:lnTo>
                <a:lnTo>
                  <a:pt x="36575" y="126491"/>
                </a:lnTo>
                <a:lnTo>
                  <a:pt x="35051" y="124967"/>
                </a:lnTo>
                <a:lnTo>
                  <a:pt x="35051" y="121919"/>
                </a:lnTo>
                <a:lnTo>
                  <a:pt x="33527" y="117348"/>
                </a:lnTo>
                <a:lnTo>
                  <a:pt x="33527" y="15239"/>
                </a:lnTo>
                <a:close/>
              </a:path>
              <a:path w="50800" h="132714">
                <a:moveTo>
                  <a:pt x="33527" y="0"/>
                </a:moveTo>
                <a:lnTo>
                  <a:pt x="30479" y="0"/>
                </a:lnTo>
                <a:lnTo>
                  <a:pt x="0" y="15239"/>
                </a:lnTo>
                <a:lnTo>
                  <a:pt x="1524" y="18287"/>
                </a:lnTo>
                <a:lnTo>
                  <a:pt x="7619" y="15239"/>
                </a:lnTo>
                <a:lnTo>
                  <a:pt x="33527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5833871" y="5105400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9812" y="18287"/>
                </a:lnTo>
                <a:lnTo>
                  <a:pt x="19812" y="27431"/>
                </a:lnTo>
                <a:lnTo>
                  <a:pt x="18287" y="32003"/>
                </a:lnTo>
                <a:lnTo>
                  <a:pt x="15239" y="36575"/>
                </a:lnTo>
                <a:lnTo>
                  <a:pt x="6095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3" y="48767"/>
                </a:lnTo>
                <a:lnTo>
                  <a:pt x="16763" y="44195"/>
                </a:lnTo>
                <a:lnTo>
                  <a:pt x="25907" y="32003"/>
                </a:lnTo>
                <a:lnTo>
                  <a:pt x="28955" y="25907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6095" y="0"/>
                </a:lnTo>
                <a:lnTo>
                  <a:pt x="1524" y="4572"/>
                </a:lnTo>
                <a:lnTo>
                  <a:pt x="0" y="7619"/>
                </a:lnTo>
                <a:lnTo>
                  <a:pt x="0" y="16763"/>
                </a:lnTo>
                <a:lnTo>
                  <a:pt x="3048" y="18287"/>
                </a:lnTo>
                <a:lnTo>
                  <a:pt x="6095" y="21336"/>
                </a:lnTo>
                <a:lnTo>
                  <a:pt x="12191" y="21336"/>
                </a:lnTo>
                <a:lnTo>
                  <a:pt x="13715" y="19812"/>
                </a:lnTo>
                <a:lnTo>
                  <a:pt x="15239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2860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731764" y="4991100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5" h="132714">
                <a:moveTo>
                  <a:pt x="72771" y="15239"/>
                </a:moveTo>
                <a:lnTo>
                  <a:pt x="42672" y="15239"/>
                </a:lnTo>
                <a:lnTo>
                  <a:pt x="48768" y="16763"/>
                </a:lnTo>
                <a:lnTo>
                  <a:pt x="59436" y="27431"/>
                </a:lnTo>
                <a:lnTo>
                  <a:pt x="62484" y="35051"/>
                </a:lnTo>
                <a:lnTo>
                  <a:pt x="62484" y="42672"/>
                </a:lnTo>
                <a:lnTo>
                  <a:pt x="47244" y="79248"/>
                </a:lnTo>
                <a:lnTo>
                  <a:pt x="15740" y="114395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2867" y="118872"/>
                </a:lnTo>
                <a:lnTo>
                  <a:pt x="21336" y="118872"/>
                </a:lnTo>
                <a:lnTo>
                  <a:pt x="25003" y="114300"/>
                </a:lnTo>
                <a:lnTo>
                  <a:pt x="31241" y="107441"/>
                </a:lnTo>
                <a:lnTo>
                  <a:pt x="39766" y="98297"/>
                </a:lnTo>
                <a:lnTo>
                  <a:pt x="50291" y="86867"/>
                </a:lnTo>
                <a:lnTo>
                  <a:pt x="76200" y="47243"/>
                </a:lnTo>
                <a:lnTo>
                  <a:pt x="77724" y="41148"/>
                </a:lnTo>
                <a:lnTo>
                  <a:pt x="77724" y="24383"/>
                </a:lnTo>
                <a:lnTo>
                  <a:pt x="74675" y="16763"/>
                </a:lnTo>
                <a:lnTo>
                  <a:pt x="72771" y="15239"/>
                </a:lnTo>
                <a:close/>
              </a:path>
              <a:path w="86995" h="132714">
                <a:moveTo>
                  <a:pt x="86868" y="108203"/>
                </a:moveTo>
                <a:lnTo>
                  <a:pt x="82296" y="108203"/>
                </a:lnTo>
                <a:lnTo>
                  <a:pt x="80772" y="111251"/>
                </a:lnTo>
                <a:lnTo>
                  <a:pt x="79248" y="112775"/>
                </a:lnTo>
                <a:lnTo>
                  <a:pt x="76200" y="114300"/>
                </a:lnTo>
                <a:lnTo>
                  <a:pt x="74675" y="115824"/>
                </a:lnTo>
                <a:lnTo>
                  <a:pt x="71627" y="117348"/>
                </a:lnTo>
                <a:lnTo>
                  <a:pt x="68580" y="117348"/>
                </a:lnTo>
                <a:lnTo>
                  <a:pt x="67056" y="118872"/>
                </a:lnTo>
                <a:lnTo>
                  <a:pt x="82867" y="118872"/>
                </a:lnTo>
                <a:lnTo>
                  <a:pt x="86868" y="108203"/>
                </a:lnTo>
                <a:close/>
              </a:path>
              <a:path w="86995" h="132714">
                <a:moveTo>
                  <a:pt x="41148" y="0"/>
                </a:moveTo>
                <a:lnTo>
                  <a:pt x="8381" y="20574"/>
                </a:lnTo>
                <a:lnTo>
                  <a:pt x="4572" y="36575"/>
                </a:lnTo>
                <a:lnTo>
                  <a:pt x="7620" y="36575"/>
                </a:lnTo>
                <a:lnTo>
                  <a:pt x="10668" y="28955"/>
                </a:lnTo>
                <a:lnTo>
                  <a:pt x="13715" y="24383"/>
                </a:lnTo>
                <a:lnTo>
                  <a:pt x="18287" y="19812"/>
                </a:lnTo>
                <a:lnTo>
                  <a:pt x="24384" y="16763"/>
                </a:lnTo>
                <a:lnTo>
                  <a:pt x="28956" y="15239"/>
                </a:lnTo>
                <a:lnTo>
                  <a:pt x="72771" y="15239"/>
                </a:lnTo>
                <a:lnTo>
                  <a:pt x="67056" y="10667"/>
                </a:lnTo>
                <a:lnTo>
                  <a:pt x="61936" y="5786"/>
                </a:lnTo>
                <a:lnTo>
                  <a:pt x="55816" y="2476"/>
                </a:lnTo>
                <a:lnTo>
                  <a:pt x="48839" y="595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577840" y="5105400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70">
                <a:moveTo>
                  <a:pt x="27432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7431"/>
                </a:lnTo>
                <a:lnTo>
                  <a:pt x="18287" y="32003"/>
                </a:lnTo>
                <a:lnTo>
                  <a:pt x="15239" y="36575"/>
                </a:lnTo>
                <a:lnTo>
                  <a:pt x="6096" y="45719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3" y="44195"/>
                </a:lnTo>
                <a:lnTo>
                  <a:pt x="25908" y="32003"/>
                </a:lnTo>
                <a:lnTo>
                  <a:pt x="27432" y="25907"/>
                </a:lnTo>
                <a:lnTo>
                  <a:pt x="27432" y="18287"/>
                </a:lnTo>
                <a:close/>
              </a:path>
              <a:path w="27939" h="52070">
                <a:moveTo>
                  <a:pt x="16763" y="0"/>
                </a:moveTo>
                <a:lnTo>
                  <a:pt x="6096" y="0"/>
                </a:lnTo>
                <a:lnTo>
                  <a:pt x="3048" y="3048"/>
                </a:lnTo>
                <a:lnTo>
                  <a:pt x="0" y="4572"/>
                </a:lnTo>
                <a:lnTo>
                  <a:pt x="0" y="16763"/>
                </a:lnTo>
                <a:lnTo>
                  <a:pt x="3048" y="18287"/>
                </a:lnTo>
                <a:lnTo>
                  <a:pt x="6096" y="21336"/>
                </a:lnTo>
                <a:lnTo>
                  <a:pt x="12192" y="21336"/>
                </a:lnTo>
                <a:lnTo>
                  <a:pt x="13715" y="19812"/>
                </a:lnTo>
                <a:lnTo>
                  <a:pt x="15239" y="19812"/>
                </a:lnTo>
                <a:lnTo>
                  <a:pt x="16763" y="18287"/>
                </a:lnTo>
                <a:lnTo>
                  <a:pt x="27432" y="18287"/>
                </a:lnTo>
                <a:lnTo>
                  <a:pt x="27432" y="13715"/>
                </a:lnTo>
                <a:lnTo>
                  <a:pt x="25908" y="9143"/>
                </a:lnTo>
                <a:lnTo>
                  <a:pt x="22860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484876" y="4991100"/>
            <a:ext cx="74930" cy="135890"/>
          </a:xfrm>
          <a:custGeom>
            <a:avLst/>
            <a:gdLst/>
            <a:ahLst/>
            <a:cxnLst/>
            <a:rect l="l" t="t" r="r" b="b"/>
            <a:pathLst>
              <a:path w="74929" h="135889">
                <a:moveTo>
                  <a:pt x="9144" y="117348"/>
                </a:moveTo>
                <a:lnTo>
                  <a:pt x="6096" y="117348"/>
                </a:lnTo>
                <a:lnTo>
                  <a:pt x="0" y="123443"/>
                </a:lnTo>
                <a:lnTo>
                  <a:pt x="0" y="128015"/>
                </a:lnTo>
                <a:lnTo>
                  <a:pt x="1524" y="129539"/>
                </a:lnTo>
                <a:lnTo>
                  <a:pt x="6096" y="132587"/>
                </a:lnTo>
                <a:lnTo>
                  <a:pt x="9144" y="134112"/>
                </a:lnTo>
                <a:lnTo>
                  <a:pt x="15239" y="135636"/>
                </a:lnTo>
                <a:lnTo>
                  <a:pt x="22860" y="135636"/>
                </a:lnTo>
                <a:lnTo>
                  <a:pt x="35718" y="134516"/>
                </a:lnTo>
                <a:lnTo>
                  <a:pt x="46862" y="131254"/>
                </a:lnTo>
                <a:lnTo>
                  <a:pt x="55396" y="126491"/>
                </a:lnTo>
                <a:lnTo>
                  <a:pt x="28956" y="126491"/>
                </a:lnTo>
                <a:lnTo>
                  <a:pt x="27432" y="124967"/>
                </a:lnTo>
                <a:lnTo>
                  <a:pt x="24384" y="124967"/>
                </a:lnTo>
                <a:lnTo>
                  <a:pt x="19812" y="121919"/>
                </a:lnTo>
                <a:lnTo>
                  <a:pt x="13715" y="118872"/>
                </a:lnTo>
                <a:lnTo>
                  <a:pt x="12191" y="118872"/>
                </a:lnTo>
                <a:lnTo>
                  <a:pt x="9144" y="117348"/>
                </a:lnTo>
                <a:close/>
              </a:path>
              <a:path w="74929" h="135889">
                <a:moveTo>
                  <a:pt x="64516" y="13715"/>
                </a:moveTo>
                <a:lnTo>
                  <a:pt x="36575" y="13715"/>
                </a:lnTo>
                <a:lnTo>
                  <a:pt x="42672" y="15239"/>
                </a:lnTo>
                <a:lnTo>
                  <a:pt x="45720" y="19812"/>
                </a:lnTo>
                <a:lnTo>
                  <a:pt x="50291" y="22860"/>
                </a:lnTo>
                <a:lnTo>
                  <a:pt x="51815" y="28955"/>
                </a:lnTo>
                <a:lnTo>
                  <a:pt x="51815" y="44195"/>
                </a:lnTo>
                <a:lnTo>
                  <a:pt x="48768" y="48767"/>
                </a:lnTo>
                <a:lnTo>
                  <a:pt x="47244" y="53339"/>
                </a:lnTo>
                <a:lnTo>
                  <a:pt x="38100" y="59436"/>
                </a:lnTo>
                <a:lnTo>
                  <a:pt x="32003" y="62483"/>
                </a:lnTo>
                <a:lnTo>
                  <a:pt x="27432" y="65531"/>
                </a:lnTo>
                <a:lnTo>
                  <a:pt x="22860" y="65531"/>
                </a:lnTo>
                <a:lnTo>
                  <a:pt x="22860" y="68579"/>
                </a:lnTo>
                <a:lnTo>
                  <a:pt x="30479" y="68579"/>
                </a:lnTo>
                <a:lnTo>
                  <a:pt x="39624" y="71627"/>
                </a:lnTo>
                <a:lnTo>
                  <a:pt x="45720" y="73151"/>
                </a:lnTo>
                <a:lnTo>
                  <a:pt x="48768" y="76200"/>
                </a:lnTo>
                <a:lnTo>
                  <a:pt x="51815" y="77724"/>
                </a:lnTo>
                <a:lnTo>
                  <a:pt x="53339" y="80772"/>
                </a:lnTo>
                <a:lnTo>
                  <a:pt x="54863" y="82295"/>
                </a:lnTo>
                <a:lnTo>
                  <a:pt x="56387" y="86867"/>
                </a:lnTo>
                <a:lnTo>
                  <a:pt x="59436" y="91439"/>
                </a:lnTo>
                <a:lnTo>
                  <a:pt x="60960" y="96012"/>
                </a:lnTo>
                <a:lnTo>
                  <a:pt x="60960" y="108203"/>
                </a:lnTo>
                <a:lnTo>
                  <a:pt x="57912" y="114300"/>
                </a:lnTo>
                <a:lnTo>
                  <a:pt x="53339" y="118872"/>
                </a:lnTo>
                <a:lnTo>
                  <a:pt x="48768" y="124967"/>
                </a:lnTo>
                <a:lnTo>
                  <a:pt x="42672" y="126491"/>
                </a:lnTo>
                <a:lnTo>
                  <a:pt x="55396" y="126491"/>
                </a:lnTo>
                <a:lnTo>
                  <a:pt x="74561" y="91439"/>
                </a:lnTo>
                <a:lnTo>
                  <a:pt x="74675" y="82295"/>
                </a:lnTo>
                <a:lnTo>
                  <a:pt x="73151" y="74675"/>
                </a:lnTo>
                <a:lnTo>
                  <a:pt x="68579" y="68579"/>
                </a:lnTo>
                <a:lnTo>
                  <a:pt x="64008" y="64007"/>
                </a:lnTo>
                <a:lnTo>
                  <a:pt x="57912" y="59436"/>
                </a:lnTo>
                <a:lnTo>
                  <a:pt x="50291" y="56387"/>
                </a:lnTo>
                <a:lnTo>
                  <a:pt x="58293" y="48625"/>
                </a:lnTo>
                <a:lnTo>
                  <a:pt x="64008" y="41148"/>
                </a:lnTo>
                <a:lnTo>
                  <a:pt x="67437" y="33670"/>
                </a:lnTo>
                <a:lnTo>
                  <a:pt x="68579" y="25907"/>
                </a:lnTo>
                <a:lnTo>
                  <a:pt x="68579" y="21336"/>
                </a:lnTo>
                <a:lnTo>
                  <a:pt x="65532" y="15239"/>
                </a:lnTo>
                <a:lnTo>
                  <a:pt x="64516" y="13715"/>
                </a:lnTo>
                <a:close/>
              </a:path>
              <a:path w="74929" h="135889">
                <a:moveTo>
                  <a:pt x="38100" y="0"/>
                </a:moveTo>
                <a:lnTo>
                  <a:pt x="28956" y="0"/>
                </a:lnTo>
                <a:lnTo>
                  <a:pt x="22860" y="3048"/>
                </a:lnTo>
                <a:lnTo>
                  <a:pt x="10668" y="12191"/>
                </a:lnTo>
                <a:lnTo>
                  <a:pt x="6096" y="18287"/>
                </a:lnTo>
                <a:lnTo>
                  <a:pt x="3048" y="27431"/>
                </a:lnTo>
                <a:lnTo>
                  <a:pt x="6096" y="28955"/>
                </a:lnTo>
                <a:lnTo>
                  <a:pt x="11191" y="22074"/>
                </a:lnTo>
                <a:lnTo>
                  <a:pt x="17144" y="17335"/>
                </a:lnTo>
                <a:lnTo>
                  <a:pt x="23669" y="14597"/>
                </a:lnTo>
                <a:lnTo>
                  <a:pt x="30479" y="13715"/>
                </a:lnTo>
                <a:lnTo>
                  <a:pt x="64516" y="13715"/>
                </a:lnTo>
                <a:lnTo>
                  <a:pt x="62484" y="10667"/>
                </a:lnTo>
                <a:lnTo>
                  <a:pt x="57602" y="5786"/>
                </a:lnTo>
                <a:lnTo>
                  <a:pt x="52006" y="2476"/>
                </a:lnTo>
                <a:lnTo>
                  <a:pt x="45553" y="59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80287" y="5474208"/>
            <a:ext cx="131064" cy="1508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135380" y="5445252"/>
            <a:ext cx="963168" cy="1661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875788" y="5474208"/>
            <a:ext cx="131063" cy="1508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240023" y="5445252"/>
            <a:ext cx="1089660" cy="1661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969764" y="5474208"/>
            <a:ext cx="132587" cy="1508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920740" y="55595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7431"/>
                </a:lnTo>
                <a:lnTo>
                  <a:pt x="18287" y="33527"/>
                </a:lnTo>
                <a:lnTo>
                  <a:pt x="12192" y="42672"/>
                </a:lnTo>
                <a:lnTo>
                  <a:pt x="6096" y="45720"/>
                </a:lnTo>
                <a:lnTo>
                  <a:pt x="0" y="47243"/>
                </a:lnTo>
                <a:lnTo>
                  <a:pt x="0" y="51815"/>
                </a:lnTo>
                <a:lnTo>
                  <a:pt x="10668" y="48767"/>
                </a:lnTo>
                <a:lnTo>
                  <a:pt x="16763" y="44196"/>
                </a:lnTo>
                <a:lnTo>
                  <a:pt x="25908" y="32003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3715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24384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974079" y="555955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2192" y="0"/>
                </a:moveTo>
                <a:lnTo>
                  <a:pt x="7620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5240" y="21336"/>
                </a:lnTo>
                <a:lnTo>
                  <a:pt x="16764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022847" y="555955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5" y="0"/>
                </a:moveTo>
                <a:lnTo>
                  <a:pt x="7619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5239" y="21336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5239" y="1524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071615" y="555955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716" y="0"/>
                </a:moveTo>
                <a:lnTo>
                  <a:pt x="7620" y="0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6096" y="21336"/>
                </a:lnTo>
                <a:lnTo>
                  <a:pt x="16763" y="21336"/>
                </a:lnTo>
                <a:lnTo>
                  <a:pt x="18287" y="18287"/>
                </a:lnTo>
                <a:lnTo>
                  <a:pt x="19812" y="16763"/>
                </a:lnTo>
                <a:lnTo>
                  <a:pt x="21336" y="13715"/>
                </a:lnTo>
                <a:lnTo>
                  <a:pt x="21336" y="7620"/>
                </a:lnTo>
                <a:lnTo>
                  <a:pt x="19812" y="6096"/>
                </a:lnTo>
                <a:lnTo>
                  <a:pt x="18287" y="3048"/>
                </a:lnTo>
                <a:lnTo>
                  <a:pt x="16763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853684" y="5445252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70" h="132714">
                <a:moveTo>
                  <a:pt x="38100" y="126491"/>
                </a:moveTo>
                <a:lnTo>
                  <a:pt x="15239" y="126491"/>
                </a:lnTo>
                <a:lnTo>
                  <a:pt x="12191" y="129539"/>
                </a:lnTo>
                <a:lnTo>
                  <a:pt x="41148" y="129539"/>
                </a:lnTo>
                <a:lnTo>
                  <a:pt x="38100" y="126491"/>
                </a:lnTo>
                <a:close/>
              </a:path>
              <a:path w="52070" h="132714">
                <a:moveTo>
                  <a:pt x="35051" y="15239"/>
                </a:moveTo>
                <a:lnTo>
                  <a:pt x="13715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8287" y="19812"/>
                </a:lnTo>
                <a:lnTo>
                  <a:pt x="18287" y="124967"/>
                </a:lnTo>
                <a:lnTo>
                  <a:pt x="16763" y="126491"/>
                </a:lnTo>
                <a:lnTo>
                  <a:pt x="36575" y="126491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809488" y="55595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6"/>
                </a:lnTo>
                <a:lnTo>
                  <a:pt x="21336" y="27431"/>
                </a:lnTo>
                <a:lnTo>
                  <a:pt x="19812" y="33527"/>
                </a:lnTo>
                <a:lnTo>
                  <a:pt x="15239" y="38100"/>
                </a:lnTo>
                <a:lnTo>
                  <a:pt x="12191" y="42672"/>
                </a:lnTo>
                <a:lnTo>
                  <a:pt x="7620" y="45720"/>
                </a:lnTo>
                <a:lnTo>
                  <a:pt x="0" y="47243"/>
                </a:lnTo>
                <a:lnTo>
                  <a:pt x="0" y="51815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6096" y="1524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5239" y="21336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24384" y="4572"/>
                </a:lnTo>
                <a:lnTo>
                  <a:pt x="21336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710428" y="5445252"/>
            <a:ext cx="83820" cy="135890"/>
          </a:xfrm>
          <a:custGeom>
            <a:avLst/>
            <a:gdLst/>
            <a:ahLst/>
            <a:cxnLst/>
            <a:rect l="l" t="t" r="r" b="b"/>
            <a:pathLst>
              <a:path w="83820" h="135889">
                <a:moveTo>
                  <a:pt x="42672" y="0"/>
                </a:moveTo>
                <a:lnTo>
                  <a:pt x="36575" y="0"/>
                </a:lnTo>
                <a:lnTo>
                  <a:pt x="24384" y="6096"/>
                </a:lnTo>
                <a:lnTo>
                  <a:pt x="4500" y="38790"/>
                </a:lnTo>
                <a:lnTo>
                  <a:pt x="0" y="68579"/>
                </a:lnTo>
                <a:lnTo>
                  <a:pt x="595" y="81510"/>
                </a:lnTo>
                <a:lnTo>
                  <a:pt x="16930" y="123420"/>
                </a:lnTo>
                <a:lnTo>
                  <a:pt x="41148" y="135636"/>
                </a:lnTo>
                <a:lnTo>
                  <a:pt x="47244" y="135636"/>
                </a:lnTo>
                <a:lnTo>
                  <a:pt x="54863" y="132587"/>
                </a:lnTo>
                <a:lnTo>
                  <a:pt x="58927" y="129539"/>
                </a:lnTo>
                <a:lnTo>
                  <a:pt x="35051" y="129539"/>
                </a:lnTo>
                <a:lnTo>
                  <a:pt x="28956" y="124967"/>
                </a:lnTo>
                <a:lnTo>
                  <a:pt x="18835" y="84534"/>
                </a:lnTo>
                <a:lnTo>
                  <a:pt x="18495" y="76509"/>
                </a:lnTo>
                <a:lnTo>
                  <a:pt x="18549" y="63388"/>
                </a:lnTo>
                <a:lnTo>
                  <a:pt x="24765" y="22860"/>
                </a:lnTo>
                <a:lnTo>
                  <a:pt x="35051" y="9143"/>
                </a:lnTo>
                <a:lnTo>
                  <a:pt x="38100" y="6096"/>
                </a:lnTo>
                <a:lnTo>
                  <a:pt x="59534" y="6096"/>
                </a:lnTo>
                <a:lnTo>
                  <a:pt x="56959" y="4190"/>
                </a:lnTo>
                <a:lnTo>
                  <a:pt x="50172" y="1095"/>
                </a:lnTo>
                <a:lnTo>
                  <a:pt x="42672" y="0"/>
                </a:lnTo>
                <a:close/>
              </a:path>
              <a:path w="83820" h="135889">
                <a:moveTo>
                  <a:pt x="59534" y="6096"/>
                </a:moveTo>
                <a:lnTo>
                  <a:pt x="45720" y="6096"/>
                </a:lnTo>
                <a:lnTo>
                  <a:pt x="51816" y="9143"/>
                </a:lnTo>
                <a:lnTo>
                  <a:pt x="56387" y="12191"/>
                </a:lnTo>
                <a:lnTo>
                  <a:pt x="59436" y="18287"/>
                </a:lnTo>
                <a:lnTo>
                  <a:pt x="60960" y="25908"/>
                </a:lnTo>
                <a:lnTo>
                  <a:pt x="62960" y="33337"/>
                </a:lnTo>
                <a:lnTo>
                  <a:pt x="64389" y="41910"/>
                </a:lnTo>
                <a:lnTo>
                  <a:pt x="65246" y="51625"/>
                </a:lnTo>
                <a:lnTo>
                  <a:pt x="65331" y="54863"/>
                </a:lnTo>
                <a:lnTo>
                  <a:pt x="65438" y="67055"/>
                </a:lnTo>
                <a:lnTo>
                  <a:pt x="65246" y="76509"/>
                </a:lnTo>
                <a:lnTo>
                  <a:pt x="59436" y="115824"/>
                </a:lnTo>
                <a:lnTo>
                  <a:pt x="45720" y="129539"/>
                </a:lnTo>
                <a:lnTo>
                  <a:pt x="58927" y="129539"/>
                </a:lnTo>
                <a:lnTo>
                  <a:pt x="80605" y="96845"/>
                </a:lnTo>
                <a:lnTo>
                  <a:pt x="83820" y="67055"/>
                </a:lnTo>
                <a:lnTo>
                  <a:pt x="82962" y="51887"/>
                </a:lnTo>
                <a:lnTo>
                  <a:pt x="80390" y="38290"/>
                </a:lnTo>
                <a:lnTo>
                  <a:pt x="76104" y="26122"/>
                </a:lnTo>
                <a:lnTo>
                  <a:pt x="70104" y="15239"/>
                </a:lnTo>
                <a:lnTo>
                  <a:pt x="63460" y="9001"/>
                </a:lnTo>
                <a:lnTo>
                  <a:pt x="5953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664708" y="55595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5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7431"/>
                </a:lnTo>
                <a:lnTo>
                  <a:pt x="18287" y="33527"/>
                </a:lnTo>
                <a:lnTo>
                  <a:pt x="12191" y="42672"/>
                </a:lnTo>
                <a:lnTo>
                  <a:pt x="6095" y="45720"/>
                </a:lnTo>
                <a:lnTo>
                  <a:pt x="0" y="47243"/>
                </a:lnTo>
                <a:lnTo>
                  <a:pt x="0" y="51815"/>
                </a:lnTo>
                <a:lnTo>
                  <a:pt x="10667" y="48767"/>
                </a:lnTo>
                <a:lnTo>
                  <a:pt x="16763" y="44196"/>
                </a:lnTo>
                <a:lnTo>
                  <a:pt x="25907" y="32003"/>
                </a:lnTo>
                <a:lnTo>
                  <a:pt x="28955" y="25908"/>
                </a:lnTo>
                <a:lnTo>
                  <a:pt x="28955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3" y="0"/>
                </a:lnTo>
                <a:lnTo>
                  <a:pt x="3047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7" y="18287"/>
                </a:lnTo>
                <a:lnTo>
                  <a:pt x="4571" y="21336"/>
                </a:lnTo>
                <a:lnTo>
                  <a:pt x="13715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5" y="18287"/>
                </a:lnTo>
                <a:lnTo>
                  <a:pt x="28955" y="13715"/>
                </a:lnTo>
                <a:lnTo>
                  <a:pt x="27431" y="9143"/>
                </a:lnTo>
                <a:lnTo>
                  <a:pt x="24383" y="4572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596128" y="5445252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6" y="129539"/>
                </a:moveTo>
                <a:lnTo>
                  <a:pt x="3048" y="129539"/>
                </a:lnTo>
                <a:lnTo>
                  <a:pt x="3048" y="132587"/>
                </a:lnTo>
                <a:lnTo>
                  <a:pt x="51816" y="132587"/>
                </a:lnTo>
                <a:lnTo>
                  <a:pt x="51816" y="129539"/>
                </a:lnTo>
                <a:close/>
              </a:path>
              <a:path w="52070" h="132714">
                <a:moveTo>
                  <a:pt x="38100" y="126491"/>
                </a:moveTo>
                <a:lnTo>
                  <a:pt x="16763" y="126491"/>
                </a:lnTo>
                <a:lnTo>
                  <a:pt x="13716" y="129539"/>
                </a:lnTo>
                <a:lnTo>
                  <a:pt x="42672" y="129539"/>
                </a:lnTo>
                <a:lnTo>
                  <a:pt x="39624" y="128015"/>
                </a:lnTo>
                <a:lnTo>
                  <a:pt x="38100" y="126491"/>
                </a:lnTo>
                <a:close/>
              </a:path>
              <a:path w="52070" h="132714">
                <a:moveTo>
                  <a:pt x="35051" y="15239"/>
                </a:moveTo>
                <a:lnTo>
                  <a:pt x="13716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4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553455" y="55595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9812" y="18287"/>
                </a:lnTo>
                <a:lnTo>
                  <a:pt x="19812" y="19812"/>
                </a:lnTo>
                <a:lnTo>
                  <a:pt x="21336" y="21336"/>
                </a:lnTo>
                <a:lnTo>
                  <a:pt x="21336" y="27431"/>
                </a:lnTo>
                <a:lnTo>
                  <a:pt x="19812" y="33527"/>
                </a:lnTo>
                <a:lnTo>
                  <a:pt x="15240" y="38100"/>
                </a:lnTo>
                <a:lnTo>
                  <a:pt x="12192" y="42672"/>
                </a:lnTo>
                <a:lnTo>
                  <a:pt x="7620" y="45720"/>
                </a:lnTo>
                <a:lnTo>
                  <a:pt x="0" y="47243"/>
                </a:lnTo>
                <a:lnTo>
                  <a:pt x="0" y="51815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4" y="0"/>
                </a:moveTo>
                <a:lnTo>
                  <a:pt x="9144" y="0"/>
                </a:lnTo>
                <a:lnTo>
                  <a:pt x="6096" y="1524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3716" y="21336"/>
                </a:lnTo>
                <a:lnTo>
                  <a:pt x="16764" y="19812"/>
                </a:lnTo>
                <a:lnTo>
                  <a:pt x="18288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24384" y="4572"/>
                </a:lnTo>
                <a:lnTo>
                  <a:pt x="21336" y="1524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454396" y="5445252"/>
            <a:ext cx="83820" cy="135890"/>
          </a:xfrm>
          <a:custGeom>
            <a:avLst/>
            <a:gdLst/>
            <a:ahLst/>
            <a:cxnLst/>
            <a:rect l="l" t="t" r="r" b="b"/>
            <a:pathLst>
              <a:path w="83820" h="135889">
                <a:moveTo>
                  <a:pt x="42671" y="0"/>
                </a:moveTo>
                <a:lnTo>
                  <a:pt x="36575" y="0"/>
                </a:lnTo>
                <a:lnTo>
                  <a:pt x="24383" y="6096"/>
                </a:lnTo>
                <a:lnTo>
                  <a:pt x="3214" y="38790"/>
                </a:lnTo>
                <a:lnTo>
                  <a:pt x="0" y="68579"/>
                </a:lnTo>
                <a:lnTo>
                  <a:pt x="595" y="81510"/>
                </a:lnTo>
                <a:lnTo>
                  <a:pt x="16930" y="123420"/>
                </a:lnTo>
                <a:lnTo>
                  <a:pt x="41148" y="135636"/>
                </a:lnTo>
                <a:lnTo>
                  <a:pt x="47243" y="135636"/>
                </a:lnTo>
                <a:lnTo>
                  <a:pt x="54863" y="132587"/>
                </a:lnTo>
                <a:lnTo>
                  <a:pt x="58927" y="129539"/>
                </a:lnTo>
                <a:lnTo>
                  <a:pt x="35051" y="129539"/>
                </a:lnTo>
                <a:lnTo>
                  <a:pt x="28955" y="124967"/>
                </a:lnTo>
                <a:lnTo>
                  <a:pt x="18835" y="84534"/>
                </a:lnTo>
                <a:lnTo>
                  <a:pt x="18495" y="76509"/>
                </a:lnTo>
                <a:lnTo>
                  <a:pt x="18549" y="63388"/>
                </a:lnTo>
                <a:lnTo>
                  <a:pt x="24764" y="22860"/>
                </a:lnTo>
                <a:lnTo>
                  <a:pt x="38100" y="6096"/>
                </a:lnTo>
                <a:lnTo>
                  <a:pt x="59104" y="6096"/>
                </a:lnTo>
                <a:lnTo>
                  <a:pt x="56387" y="4190"/>
                </a:lnTo>
                <a:lnTo>
                  <a:pt x="49529" y="1095"/>
                </a:lnTo>
                <a:lnTo>
                  <a:pt x="42671" y="0"/>
                </a:lnTo>
                <a:close/>
              </a:path>
              <a:path w="83820" h="135889">
                <a:moveTo>
                  <a:pt x="59104" y="6096"/>
                </a:moveTo>
                <a:lnTo>
                  <a:pt x="45719" y="6096"/>
                </a:lnTo>
                <a:lnTo>
                  <a:pt x="51815" y="9143"/>
                </a:lnTo>
                <a:lnTo>
                  <a:pt x="54863" y="12191"/>
                </a:lnTo>
                <a:lnTo>
                  <a:pt x="65246" y="51625"/>
                </a:lnTo>
                <a:lnTo>
                  <a:pt x="65438" y="67055"/>
                </a:lnTo>
                <a:lnTo>
                  <a:pt x="65246" y="76509"/>
                </a:lnTo>
                <a:lnTo>
                  <a:pt x="59436" y="115824"/>
                </a:lnTo>
                <a:lnTo>
                  <a:pt x="45719" y="129539"/>
                </a:lnTo>
                <a:lnTo>
                  <a:pt x="58927" y="129539"/>
                </a:lnTo>
                <a:lnTo>
                  <a:pt x="80605" y="96845"/>
                </a:lnTo>
                <a:lnTo>
                  <a:pt x="83819" y="67055"/>
                </a:lnTo>
                <a:lnTo>
                  <a:pt x="82962" y="51887"/>
                </a:lnTo>
                <a:lnTo>
                  <a:pt x="80390" y="38290"/>
                </a:lnTo>
                <a:lnTo>
                  <a:pt x="76104" y="26122"/>
                </a:lnTo>
                <a:lnTo>
                  <a:pt x="70103" y="15239"/>
                </a:lnTo>
                <a:lnTo>
                  <a:pt x="63246" y="9001"/>
                </a:lnTo>
                <a:lnTo>
                  <a:pt x="5910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408676" y="5559552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8956" y="18287"/>
                </a:moveTo>
                <a:lnTo>
                  <a:pt x="18287" y="18287"/>
                </a:lnTo>
                <a:lnTo>
                  <a:pt x="19812" y="19812"/>
                </a:lnTo>
                <a:lnTo>
                  <a:pt x="19812" y="21336"/>
                </a:lnTo>
                <a:lnTo>
                  <a:pt x="21336" y="21336"/>
                </a:lnTo>
                <a:lnTo>
                  <a:pt x="21336" y="27431"/>
                </a:lnTo>
                <a:lnTo>
                  <a:pt x="18287" y="33527"/>
                </a:lnTo>
                <a:lnTo>
                  <a:pt x="12191" y="42672"/>
                </a:lnTo>
                <a:lnTo>
                  <a:pt x="6096" y="45720"/>
                </a:lnTo>
                <a:lnTo>
                  <a:pt x="0" y="47243"/>
                </a:lnTo>
                <a:lnTo>
                  <a:pt x="0" y="51815"/>
                </a:lnTo>
                <a:lnTo>
                  <a:pt x="9144" y="48767"/>
                </a:lnTo>
                <a:lnTo>
                  <a:pt x="16763" y="44196"/>
                </a:lnTo>
                <a:lnTo>
                  <a:pt x="25908" y="32003"/>
                </a:lnTo>
                <a:lnTo>
                  <a:pt x="28956" y="25908"/>
                </a:lnTo>
                <a:lnTo>
                  <a:pt x="28956" y="18287"/>
                </a:lnTo>
                <a:close/>
              </a:path>
              <a:path w="29210" h="52070">
                <a:moveTo>
                  <a:pt x="16763" y="0"/>
                </a:moveTo>
                <a:lnTo>
                  <a:pt x="9144" y="0"/>
                </a:lnTo>
                <a:lnTo>
                  <a:pt x="3048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4572" y="21336"/>
                </a:lnTo>
                <a:lnTo>
                  <a:pt x="13715" y="21336"/>
                </a:lnTo>
                <a:lnTo>
                  <a:pt x="16763" y="19812"/>
                </a:lnTo>
                <a:lnTo>
                  <a:pt x="18287" y="18287"/>
                </a:lnTo>
                <a:lnTo>
                  <a:pt x="28956" y="18287"/>
                </a:lnTo>
                <a:lnTo>
                  <a:pt x="28956" y="13715"/>
                </a:lnTo>
                <a:lnTo>
                  <a:pt x="27432" y="9143"/>
                </a:lnTo>
                <a:lnTo>
                  <a:pt x="19812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5340096" y="5445252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4">
                <a:moveTo>
                  <a:pt x="51815" y="129539"/>
                </a:moveTo>
                <a:lnTo>
                  <a:pt x="3048" y="129539"/>
                </a:lnTo>
                <a:lnTo>
                  <a:pt x="3048" y="132587"/>
                </a:lnTo>
                <a:lnTo>
                  <a:pt x="51815" y="132587"/>
                </a:lnTo>
                <a:lnTo>
                  <a:pt x="51815" y="129539"/>
                </a:lnTo>
                <a:close/>
              </a:path>
              <a:path w="52070" h="132714">
                <a:moveTo>
                  <a:pt x="38100" y="126491"/>
                </a:moveTo>
                <a:lnTo>
                  <a:pt x="16763" y="126491"/>
                </a:lnTo>
                <a:lnTo>
                  <a:pt x="15239" y="128015"/>
                </a:lnTo>
                <a:lnTo>
                  <a:pt x="12191" y="129539"/>
                </a:lnTo>
                <a:lnTo>
                  <a:pt x="42671" y="129539"/>
                </a:lnTo>
                <a:lnTo>
                  <a:pt x="39624" y="128015"/>
                </a:lnTo>
                <a:lnTo>
                  <a:pt x="38100" y="126491"/>
                </a:lnTo>
                <a:close/>
              </a:path>
              <a:path w="52070" h="132714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19812"/>
                </a:lnTo>
                <a:lnTo>
                  <a:pt x="18287" y="21336"/>
                </a:lnTo>
                <a:lnTo>
                  <a:pt x="19812" y="24384"/>
                </a:lnTo>
                <a:lnTo>
                  <a:pt x="19812" y="123443"/>
                </a:lnTo>
                <a:lnTo>
                  <a:pt x="18287" y="124967"/>
                </a:lnTo>
                <a:lnTo>
                  <a:pt x="18287" y="126491"/>
                </a:lnTo>
                <a:lnTo>
                  <a:pt x="36575" y="126491"/>
                </a:lnTo>
                <a:lnTo>
                  <a:pt x="36575" y="123443"/>
                </a:lnTo>
                <a:lnTo>
                  <a:pt x="35051" y="121920"/>
                </a:lnTo>
                <a:lnTo>
                  <a:pt x="35051" y="15239"/>
                </a:lnTo>
                <a:close/>
              </a:path>
              <a:path w="52070" h="132714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42187" y="6382512"/>
            <a:ext cx="507492" cy="1356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314640" y="6382512"/>
            <a:ext cx="3809047" cy="1752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189267" y="6382512"/>
            <a:ext cx="685752" cy="1752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25423" y="6765035"/>
            <a:ext cx="124967" cy="1508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150364" y="6742176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24384" y="48767"/>
                </a:moveTo>
                <a:lnTo>
                  <a:pt x="0" y="48767"/>
                </a:lnTo>
                <a:lnTo>
                  <a:pt x="0" y="50291"/>
                </a:lnTo>
                <a:lnTo>
                  <a:pt x="24384" y="50291"/>
                </a:lnTo>
                <a:lnTo>
                  <a:pt x="24384" y="48767"/>
                </a:lnTo>
                <a:close/>
              </a:path>
              <a:path w="53339" h="50800">
                <a:moveTo>
                  <a:pt x="53340" y="48767"/>
                </a:moveTo>
                <a:lnTo>
                  <a:pt x="28956" y="48767"/>
                </a:lnTo>
                <a:lnTo>
                  <a:pt x="28956" y="50291"/>
                </a:lnTo>
                <a:lnTo>
                  <a:pt x="53340" y="50291"/>
                </a:lnTo>
                <a:lnTo>
                  <a:pt x="53340" y="48767"/>
                </a:lnTo>
                <a:close/>
              </a:path>
              <a:path w="53339" h="50800">
                <a:moveTo>
                  <a:pt x="25037" y="6096"/>
                </a:moveTo>
                <a:lnTo>
                  <a:pt x="13716" y="6096"/>
                </a:lnTo>
                <a:lnTo>
                  <a:pt x="13716" y="7619"/>
                </a:lnTo>
                <a:lnTo>
                  <a:pt x="15240" y="7619"/>
                </a:lnTo>
                <a:lnTo>
                  <a:pt x="15240" y="10667"/>
                </a:lnTo>
                <a:lnTo>
                  <a:pt x="13716" y="15239"/>
                </a:lnTo>
                <a:lnTo>
                  <a:pt x="13716" y="21336"/>
                </a:lnTo>
                <a:lnTo>
                  <a:pt x="9143" y="39624"/>
                </a:lnTo>
                <a:lnTo>
                  <a:pt x="9143" y="42672"/>
                </a:lnTo>
                <a:lnTo>
                  <a:pt x="7619" y="45719"/>
                </a:lnTo>
                <a:lnTo>
                  <a:pt x="4572" y="48767"/>
                </a:lnTo>
                <a:lnTo>
                  <a:pt x="19812" y="48767"/>
                </a:lnTo>
                <a:lnTo>
                  <a:pt x="16763" y="45719"/>
                </a:lnTo>
                <a:lnTo>
                  <a:pt x="16763" y="42672"/>
                </a:lnTo>
                <a:lnTo>
                  <a:pt x="18287" y="39624"/>
                </a:lnTo>
                <a:lnTo>
                  <a:pt x="24384" y="13715"/>
                </a:lnTo>
                <a:lnTo>
                  <a:pt x="27431" y="10667"/>
                </a:lnTo>
                <a:lnTo>
                  <a:pt x="24384" y="10667"/>
                </a:lnTo>
                <a:lnTo>
                  <a:pt x="25037" y="6096"/>
                </a:lnTo>
                <a:close/>
              </a:path>
              <a:path w="53339" h="50800">
                <a:moveTo>
                  <a:pt x="48768" y="47243"/>
                </a:moveTo>
                <a:lnTo>
                  <a:pt x="35052" y="47243"/>
                </a:lnTo>
                <a:lnTo>
                  <a:pt x="33528" y="48767"/>
                </a:lnTo>
                <a:lnTo>
                  <a:pt x="48768" y="48767"/>
                </a:lnTo>
                <a:lnTo>
                  <a:pt x="48768" y="47243"/>
                </a:lnTo>
                <a:close/>
              </a:path>
              <a:path w="53339" h="50800">
                <a:moveTo>
                  <a:pt x="53340" y="6096"/>
                </a:moveTo>
                <a:lnTo>
                  <a:pt x="41148" y="6096"/>
                </a:lnTo>
                <a:lnTo>
                  <a:pt x="42672" y="7619"/>
                </a:lnTo>
                <a:lnTo>
                  <a:pt x="42672" y="9143"/>
                </a:lnTo>
                <a:lnTo>
                  <a:pt x="44196" y="10667"/>
                </a:lnTo>
                <a:lnTo>
                  <a:pt x="44196" y="15239"/>
                </a:lnTo>
                <a:lnTo>
                  <a:pt x="42672" y="19812"/>
                </a:lnTo>
                <a:lnTo>
                  <a:pt x="38100" y="39624"/>
                </a:lnTo>
                <a:lnTo>
                  <a:pt x="38100" y="44196"/>
                </a:lnTo>
                <a:lnTo>
                  <a:pt x="36575" y="45719"/>
                </a:lnTo>
                <a:lnTo>
                  <a:pt x="36575" y="47243"/>
                </a:lnTo>
                <a:lnTo>
                  <a:pt x="47243" y="47243"/>
                </a:lnTo>
                <a:lnTo>
                  <a:pt x="47243" y="39624"/>
                </a:lnTo>
                <a:lnTo>
                  <a:pt x="51816" y="18287"/>
                </a:lnTo>
                <a:lnTo>
                  <a:pt x="53340" y="13715"/>
                </a:lnTo>
                <a:lnTo>
                  <a:pt x="53340" y="6096"/>
                </a:lnTo>
                <a:close/>
              </a:path>
              <a:path w="53339" h="50800">
                <a:moveTo>
                  <a:pt x="48768" y="0"/>
                </a:moveTo>
                <a:lnTo>
                  <a:pt x="38100" y="0"/>
                </a:lnTo>
                <a:lnTo>
                  <a:pt x="32004" y="3048"/>
                </a:lnTo>
                <a:lnTo>
                  <a:pt x="24384" y="10667"/>
                </a:lnTo>
                <a:lnTo>
                  <a:pt x="27431" y="10667"/>
                </a:lnTo>
                <a:lnTo>
                  <a:pt x="28956" y="9143"/>
                </a:lnTo>
                <a:lnTo>
                  <a:pt x="33528" y="6096"/>
                </a:lnTo>
                <a:lnTo>
                  <a:pt x="53340" y="6096"/>
                </a:lnTo>
                <a:lnTo>
                  <a:pt x="53340" y="4572"/>
                </a:lnTo>
                <a:lnTo>
                  <a:pt x="48768" y="0"/>
                </a:lnTo>
                <a:close/>
              </a:path>
              <a:path w="53339" h="50800">
                <a:moveTo>
                  <a:pt x="25908" y="0"/>
                </a:moveTo>
                <a:lnTo>
                  <a:pt x="24384" y="0"/>
                </a:lnTo>
                <a:lnTo>
                  <a:pt x="7619" y="6096"/>
                </a:lnTo>
                <a:lnTo>
                  <a:pt x="9143" y="7619"/>
                </a:lnTo>
                <a:lnTo>
                  <a:pt x="10668" y="7619"/>
                </a:lnTo>
                <a:lnTo>
                  <a:pt x="10668" y="6096"/>
                </a:lnTo>
                <a:lnTo>
                  <a:pt x="25037" y="6096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127760" y="6789420"/>
            <a:ext cx="147828" cy="1402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2013204" y="6743700"/>
            <a:ext cx="117347" cy="1783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953767" y="686257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16763" y="0"/>
                </a:moveTo>
                <a:lnTo>
                  <a:pt x="6095" y="0"/>
                </a:lnTo>
                <a:lnTo>
                  <a:pt x="1524" y="4571"/>
                </a:lnTo>
                <a:lnTo>
                  <a:pt x="0" y="7619"/>
                </a:lnTo>
                <a:lnTo>
                  <a:pt x="0" y="13715"/>
                </a:lnTo>
                <a:lnTo>
                  <a:pt x="1524" y="15239"/>
                </a:lnTo>
                <a:lnTo>
                  <a:pt x="3048" y="18287"/>
                </a:lnTo>
                <a:lnTo>
                  <a:pt x="6095" y="19811"/>
                </a:lnTo>
                <a:lnTo>
                  <a:pt x="7619" y="21335"/>
                </a:lnTo>
                <a:lnTo>
                  <a:pt x="13715" y="21335"/>
                </a:lnTo>
                <a:lnTo>
                  <a:pt x="16763" y="19811"/>
                </a:lnTo>
                <a:lnTo>
                  <a:pt x="21336" y="15239"/>
                </a:lnTo>
                <a:lnTo>
                  <a:pt x="21336" y="7619"/>
                </a:lnTo>
                <a:lnTo>
                  <a:pt x="19812" y="4571"/>
                </a:lnTo>
                <a:lnTo>
                  <a:pt x="18287" y="304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781555" y="6743700"/>
            <a:ext cx="150875" cy="1783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499616" y="6748271"/>
            <a:ext cx="86868" cy="1325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677923" y="6835140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632204" y="68305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677923" y="678027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345691" y="681228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345691" y="684885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4530852" y="6748271"/>
            <a:ext cx="361188" cy="1371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047583" y="6748271"/>
            <a:ext cx="862488" cy="1767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995415" y="6749796"/>
            <a:ext cx="85344" cy="1325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17804" y="7255764"/>
            <a:ext cx="132587" cy="1508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498091" y="7321295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5" h="0">
                <a:moveTo>
                  <a:pt x="0" y="0"/>
                </a:moveTo>
                <a:lnTo>
                  <a:pt x="458723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854707" y="7432547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70">
                <a:moveTo>
                  <a:pt x="44196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6" y="86867"/>
                </a:lnTo>
                <a:close/>
              </a:path>
              <a:path w="94614" h="90170">
                <a:moveTo>
                  <a:pt x="94487" y="86867"/>
                </a:moveTo>
                <a:lnTo>
                  <a:pt x="51816" y="86867"/>
                </a:lnTo>
                <a:lnTo>
                  <a:pt x="50292" y="89915"/>
                </a:lnTo>
                <a:lnTo>
                  <a:pt x="94487" y="89915"/>
                </a:lnTo>
                <a:lnTo>
                  <a:pt x="94487" y="86867"/>
                </a:lnTo>
                <a:close/>
              </a:path>
              <a:path w="94614" h="90170">
                <a:moveTo>
                  <a:pt x="45212" y="12191"/>
                </a:moveTo>
                <a:lnTo>
                  <a:pt x="24384" y="12191"/>
                </a:lnTo>
                <a:lnTo>
                  <a:pt x="24384" y="13715"/>
                </a:lnTo>
                <a:lnTo>
                  <a:pt x="25908" y="13715"/>
                </a:lnTo>
                <a:lnTo>
                  <a:pt x="27431" y="15239"/>
                </a:lnTo>
                <a:lnTo>
                  <a:pt x="27431" y="21335"/>
                </a:lnTo>
                <a:lnTo>
                  <a:pt x="25908" y="27431"/>
                </a:lnTo>
                <a:lnTo>
                  <a:pt x="24384" y="38099"/>
                </a:lnTo>
                <a:lnTo>
                  <a:pt x="15240" y="76199"/>
                </a:lnTo>
                <a:lnTo>
                  <a:pt x="6096" y="86867"/>
                </a:lnTo>
                <a:lnTo>
                  <a:pt x="38100" y="86867"/>
                </a:lnTo>
                <a:lnTo>
                  <a:pt x="35052" y="85343"/>
                </a:lnTo>
                <a:lnTo>
                  <a:pt x="33528" y="85343"/>
                </a:lnTo>
                <a:lnTo>
                  <a:pt x="33528" y="83819"/>
                </a:lnTo>
                <a:lnTo>
                  <a:pt x="32004" y="82295"/>
                </a:lnTo>
                <a:lnTo>
                  <a:pt x="32004" y="80771"/>
                </a:lnTo>
                <a:lnTo>
                  <a:pt x="30480" y="79247"/>
                </a:lnTo>
                <a:lnTo>
                  <a:pt x="32004" y="76199"/>
                </a:lnTo>
                <a:lnTo>
                  <a:pt x="32004" y="70103"/>
                </a:lnTo>
                <a:lnTo>
                  <a:pt x="42672" y="24383"/>
                </a:lnTo>
                <a:lnTo>
                  <a:pt x="49268" y="18621"/>
                </a:lnTo>
                <a:lnTo>
                  <a:pt x="49814" y="18287"/>
                </a:lnTo>
                <a:lnTo>
                  <a:pt x="44196" y="18287"/>
                </a:lnTo>
                <a:lnTo>
                  <a:pt x="45212" y="12191"/>
                </a:lnTo>
                <a:close/>
              </a:path>
              <a:path w="94614" h="90170">
                <a:moveTo>
                  <a:pt x="93726" y="12191"/>
                </a:moveTo>
                <a:lnTo>
                  <a:pt x="73152" y="12191"/>
                </a:lnTo>
                <a:lnTo>
                  <a:pt x="76200" y="13715"/>
                </a:lnTo>
                <a:lnTo>
                  <a:pt x="76200" y="16763"/>
                </a:lnTo>
                <a:lnTo>
                  <a:pt x="77724" y="21335"/>
                </a:lnTo>
                <a:lnTo>
                  <a:pt x="77724" y="25907"/>
                </a:lnTo>
                <a:lnTo>
                  <a:pt x="76200" y="35051"/>
                </a:lnTo>
                <a:lnTo>
                  <a:pt x="68580" y="70103"/>
                </a:lnTo>
                <a:lnTo>
                  <a:pt x="68580" y="74675"/>
                </a:lnTo>
                <a:lnTo>
                  <a:pt x="67056" y="77723"/>
                </a:lnTo>
                <a:lnTo>
                  <a:pt x="67056" y="79247"/>
                </a:lnTo>
                <a:lnTo>
                  <a:pt x="65531" y="82295"/>
                </a:lnTo>
                <a:lnTo>
                  <a:pt x="62484" y="85343"/>
                </a:lnTo>
                <a:lnTo>
                  <a:pt x="59436" y="85343"/>
                </a:lnTo>
                <a:lnTo>
                  <a:pt x="57912" y="86867"/>
                </a:lnTo>
                <a:lnTo>
                  <a:pt x="89916" y="86867"/>
                </a:lnTo>
                <a:lnTo>
                  <a:pt x="86868" y="85343"/>
                </a:lnTo>
                <a:lnTo>
                  <a:pt x="83819" y="82295"/>
                </a:lnTo>
                <a:lnTo>
                  <a:pt x="83819" y="76199"/>
                </a:lnTo>
                <a:lnTo>
                  <a:pt x="85343" y="70103"/>
                </a:lnTo>
                <a:lnTo>
                  <a:pt x="92964" y="33527"/>
                </a:lnTo>
                <a:lnTo>
                  <a:pt x="94487" y="24383"/>
                </a:lnTo>
                <a:lnTo>
                  <a:pt x="94392" y="14858"/>
                </a:lnTo>
                <a:lnTo>
                  <a:pt x="93726" y="12191"/>
                </a:lnTo>
                <a:close/>
              </a:path>
              <a:path w="94614" h="90170">
                <a:moveTo>
                  <a:pt x="82296" y="0"/>
                </a:moveTo>
                <a:lnTo>
                  <a:pt x="76200" y="0"/>
                </a:lnTo>
                <a:lnTo>
                  <a:pt x="69056" y="1142"/>
                </a:lnTo>
                <a:lnTo>
                  <a:pt x="61341" y="4571"/>
                </a:lnTo>
                <a:lnTo>
                  <a:pt x="53054" y="10286"/>
                </a:lnTo>
                <a:lnTo>
                  <a:pt x="44196" y="18287"/>
                </a:lnTo>
                <a:lnTo>
                  <a:pt x="49814" y="18287"/>
                </a:lnTo>
                <a:lnTo>
                  <a:pt x="55435" y="14858"/>
                </a:lnTo>
                <a:lnTo>
                  <a:pt x="61317" y="12811"/>
                </a:lnTo>
                <a:lnTo>
                  <a:pt x="67056" y="12191"/>
                </a:lnTo>
                <a:lnTo>
                  <a:pt x="93726" y="12191"/>
                </a:lnTo>
                <a:lnTo>
                  <a:pt x="92964" y="9143"/>
                </a:lnTo>
                <a:lnTo>
                  <a:pt x="91440" y="6095"/>
                </a:lnTo>
                <a:lnTo>
                  <a:pt x="88392" y="3047"/>
                </a:lnTo>
                <a:lnTo>
                  <a:pt x="82296" y="0"/>
                </a:lnTo>
                <a:close/>
              </a:path>
              <a:path w="94614" h="90170">
                <a:moveTo>
                  <a:pt x="47243" y="0"/>
                </a:moveTo>
                <a:lnTo>
                  <a:pt x="42672" y="0"/>
                </a:lnTo>
                <a:lnTo>
                  <a:pt x="15240" y="10667"/>
                </a:lnTo>
                <a:lnTo>
                  <a:pt x="15240" y="13715"/>
                </a:lnTo>
                <a:lnTo>
                  <a:pt x="18287" y="13715"/>
                </a:lnTo>
                <a:lnTo>
                  <a:pt x="19812" y="12191"/>
                </a:lnTo>
                <a:lnTo>
                  <a:pt x="45212" y="12191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853183" y="7158228"/>
            <a:ext cx="94615" cy="90170"/>
          </a:xfrm>
          <a:custGeom>
            <a:avLst/>
            <a:gdLst/>
            <a:ahLst/>
            <a:cxnLst/>
            <a:rect l="l" t="t" r="r" b="b"/>
            <a:pathLst>
              <a:path w="94614" h="90170">
                <a:moveTo>
                  <a:pt x="44196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6" y="86867"/>
                </a:lnTo>
                <a:close/>
              </a:path>
              <a:path w="94614" h="90170">
                <a:moveTo>
                  <a:pt x="94488" y="86867"/>
                </a:moveTo>
                <a:lnTo>
                  <a:pt x="51816" y="86867"/>
                </a:lnTo>
                <a:lnTo>
                  <a:pt x="50292" y="89915"/>
                </a:lnTo>
                <a:lnTo>
                  <a:pt x="94488" y="89915"/>
                </a:lnTo>
                <a:lnTo>
                  <a:pt x="94488" y="86867"/>
                </a:lnTo>
                <a:close/>
              </a:path>
              <a:path w="94614" h="90170">
                <a:moveTo>
                  <a:pt x="44958" y="13715"/>
                </a:moveTo>
                <a:lnTo>
                  <a:pt x="25908" y="13715"/>
                </a:lnTo>
                <a:lnTo>
                  <a:pt x="27432" y="15239"/>
                </a:lnTo>
                <a:lnTo>
                  <a:pt x="27432" y="21336"/>
                </a:lnTo>
                <a:lnTo>
                  <a:pt x="25908" y="27432"/>
                </a:lnTo>
                <a:lnTo>
                  <a:pt x="24384" y="38100"/>
                </a:lnTo>
                <a:lnTo>
                  <a:pt x="16764" y="70103"/>
                </a:lnTo>
                <a:lnTo>
                  <a:pt x="15240" y="77724"/>
                </a:lnTo>
                <a:lnTo>
                  <a:pt x="12192" y="83820"/>
                </a:lnTo>
                <a:lnTo>
                  <a:pt x="10668" y="85344"/>
                </a:lnTo>
                <a:lnTo>
                  <a:pt x="6096" y="86867"/>
                </a:lnTo>
                <a:lnTo>
                  <a:pt x="35052" y="86867"/>
                </a:lnTo>
                <a:lnTo>
                  <a:pt x="35052" y="85344"/>
                </a:lnTo>
                <a:lnTo>
                  <a:pt x="33528" y="85344"/>
                </a:lnTo>
                <a:lnTo>
                  <a:pt x="32004" y="83820"/>
                </a:lnTo>
                <a:lnTo>
                  <a:pt x="32004" y="82296"/>
                </a:lnTo>
                <a:lnTo>
                  <a:pt x="30480" y="80772"/>
                </a:lnTo>
                <a:lnTo>
                  <a:pt x="32004" y="76200"/>
                </a:lnTo>
                <a:lnTo>
                  <a:pt x="33528" y="70103"/>
                </a:lnTo>
                <a:lnTo>
                  <a:pt x="42672" y="24384"/>
                </a:lnTo>
                <a:lnTo>
                  <a:pt x="49482" y="19264"/>
                </a:lnTo>
                <a:lnTo>
                  <a:pt x="51143" y="18287"/>
                </a:lnTo>
                <a:lnTo>
                  <a:pt x="44196" y="18287"/>
                </a:lnTo>
                <a:lnTo>
                  <a:pt x="44958" y="13715"/>
                </a:lnTo>
                <a:close/>
              </a:path>
              <a:path w="94614" h="90170">
                <a:moveTo>
                  <a:pt x="93472" y="12191"/>
                </a:moveTo>
                <a:lnTo>
                  <a:pt x="73152" y="12191"/>
                </a:lnTo>
                <a:lnTo>
                  <a:pt x="76200" y="13715"/>
                </a:lnTo>
                <a:lnTo>
                  <a:pt x="77724" y="18287"/>
                </a:lnTo>
                <a:lnTo>
                  <a:pt x="77724" y="27432"/>
                </a:lnTo>
                <a:lnTo>
                  <a:pt x="76200" y="35051"/>
                </a:lnTo>
                <a:lnTo>
                  <a:pt x="68580" y="70103"/>
                </a:lnTo>
                <a:lnTo>
                  <a:pt x="68580" y="76200"/>
                </a:lnTo>
                <a:lnTo>
                  <a:pt x="65532" y="82296"/>
                </a:lnTo>
                <a:lnTo>
                  <a:pt x="60960" y="86867"/>
                </a:lnTo>
                <a:lnTo>
                  <a:pt x="88392" y="86867"/>
                </a:lnTo>
                <a:lnTo>
                  <a:pt x="86868" y="85344"/>
                </a:lnTo>
                <a:lnTo>
                  <a:pt x="85343" y="85344"/>
                </a:lnTo>
                <a:lnTo>
                  <a:pt x="83820" y="83820"/>
                </a:lnTo>
                <a:lnTo>
                  <a:pt x="83820" y="76200"/>
                </a:lnTo>
                <a:lnTo>
                  <a:pt x="85343" y="70103"/>
                </a:lnTo>
                <a:lnTo>
                  <a:pt x="92964" y="33527"/>
                </a:lnTo>
                <a:lnTo>
                  <a:pt x="94488" y="25908"/>
                </a:lnTo>
                <a:lnTo>
                  <a:pt x="94488" y="15239"/>
                </a:lnTo>
                <a:lnTo>
                  <a:pt x="93472" y="12191"/>
                </a:lnTo>
                <a:close/>
              </a:path>
              <a:path w="94614" h="90170">
                <a:moveTo>
                  <a:pt x="82296" y="0"/>
                </a:moveTo>
                <a:lnTo>
                  <a:pt x="76200" y="0"/>
                </a:lnTo>
                <a:lnTo>
                  <a:pt x="69056" y="1143"/>
                </a:lnTo>
                <a:lnTo>
                  <a:pt x="61341" y="4572"/>
                </a:lnTo>
                <a:lnTo>
                  <a:pt x="53054" y="10287"/>
                </a:lnTo>
                <a:lnTo>
                  <a:pt x="44196" y="18287"/>
                </a:lnTo>
                <a:lnTo>
                  <a:pt x="51143" y="18287"/>
                </a:lnTo>
                <a:lnTo>
                  <a:pt x="56006" y="15430"/>
                </a:lnTo>
                <a:lnTo>
                  <a:pt x="61960" y="13025"/>
                </a:lnTo>
                <a:lnTo>
                  <a:pt x="67056" y="12191"/>
                </a:lnTo>
                <a:lnTo>
                  <a:pt x="93472" y="12191"/>
                </a:lnTo>
                <a:lnTo>
                  <a:pt x="91440" y="6096"/>
                </a:lnTo>
                <a:lnTo>
                  <a:pt x="88392" y="4572"/>
                </a:lnTo>
                <a:lnTo>
                  <a:pt x="85343" y="1524"/>
                </a:lnTo>
                <a:lnTo>
                  <a:pt x="82296" y="0"/>
                </a:lnTo>
                <a:close/>
              </a:path>
              <a:path w="94614" h="90170">
                <a:moveTo>
                  <a:pt x="47243" y="0"/>
                </a:moveTo>
                <a:lnTo>
                  <a:pt x="44196" y="0"/>
                </a:lnTo>
                <a:lnTo>
                  <a:pt x="15240" y="10667"/>
                </a:lnTo>
                <a:lnTo>
                  <a:pt x="15240" y="15239"/>
                </a:lnTo>
                <a:lnTo>
                  <a:pt x="18288" y="13715"/>
                </a:lnTo>
                <a:lnTo>
                  <a:pt x="44958" y="13715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127760" y="7280147"/>
            <a:ext cx="146303" cy="1402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754123" y="7389876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5">
                <a:moveTo>
                  <a:pt x="71435" y="15239"/>
                </a:moveTo>
                <a:lnTo>
                  <a:pt x="42671" y="15239"/>
                </a:lnTo>
                <a:lnTo>
                  <a:pt x="48768" y="18287"/>
                </a:lnTo>
                <a:lnTo>
                  <a:pt x="53339" y="22860"/>
                </a:lnTo>
                <a:lnTo>
                  <a:pt x="57912" y="28955"/>
                </a:lnTo>
                <a:lnTo>
                  <a:pt x="60959" y="35051"/>
                </a:lnTo>
                <a:lnTo>
                  <a:pt x="60959" y="42672"/>
                </a:lnTo>
                <a:lnTo>
                  <a:pt x="47243" y="79247"/>
                </a:lnTo>
                <a:lnTo>
                  <a:pt x="15740" y="114395"/>
                </a:lnTo>
                <a:lnTo>
                  <a:pt x="0" y="129539"/>
                </a:lnTo>
                <a:lnTo>
                  <a:pt x="0" y="132587"/>
                </a:lnTo>
                <a:lnTo>
                  <a:pt x="76200" y="132587"/>
                </a:lnTo>
                <a:lnTo>
                  <a:pt x="81343" y="118871"/>
                </a:lnTo>
                <a:lnTo>
                  <a:pt x="19812" y="118871"/>
                </a:lnTo>
                <a:lnTo>
                  <a:pt x="24145" y="114300"/>
                </a:lnTo>
                <a:lnTo>
                  <a:pt x="30479" y="107442"/>
                </a:lnTo>
                <a:lnTo>
                  <a:pt x="39100" y="98298"/>
                </a:lnTo>
                <a:lnTo>
                  <a:pt x="50292" y="86868"/>
                </a:lnTo>
                <a:lnTo>
                  <a:pt x="57721" y="78009"/>
                </a:lnTo>
                <a:lnTo>
                  <a:pt x="77724" y="41148"/>
                </a:lnTo>
                <a:lnTo>
                  <a:pt x="77724" y="35051"/>
                </a:lnTo>
                <a:lnTo>
                  <a:pt x="77128" y="28241"/>
                </a:lnTo>
                <a:lnTo>
                  <a:pt x="75247" y="21716"/>
                </a:lnTo>
                <a:lnTo>
                  <a:pt x="71937" y="15763"/>
                </a:lnTo>
                <a:lnTo>
                  <a:pt x="71435" y="15239"/>
                </a:lnTo>
                <a:close/>
              </a:path>
              <a:path w="85725" h="132715">
                <a:moveTo>
                  <a:pt x="85343" y="108203"/>
                </a:moveTo>
                <a:lnTo>
                  <a:pt x="82295" y="108203"/>
                </a:lnTo>
                <a:lnTo>
                  <a:pt x="80771" y="111251"/>
                </a:lnTo>
                <a:lnTo>
                  <a:pt x="77724" y="112775"/>
                </a:lnTo>
                <a:lnTo>
                  <a:pt x="76200" y="114300"/>
                </a:lnTo>
                <a:lnTo>
                  <a:pt x="73151" y="115824"/>
                </a:lnTo>
                <a:lnTo>
                  <a:pt x="71627" y="117347"/>
                </a:lnTo>
                <a:lnTo>
                  <a:pt x="65531" y="117347"/>
                </a:lnTo>
                <a:lnTo>
                  <a:pt x="60959" y="118871"/>
                </a:lnTo>
                <a:lnTo>
                  <a:pt x="81343" y="118871"/>
                </a:lnTo>
                <a:lnTo>
                  <a:pt x="85343" y="108203"/>
                </a:lnTo>
                <a:close/>
              </a:path>
              <a:path w="85725" h="132715">
                <a:moveTo>
                  <a:pt x="41148" y="0"/>
                </a:moveTo>
                <a:lnTo>
                  <a:pt x="7429" y="21907"/>
                </a:lnTo>
                <a:lnTo>
                  <a:pt x="3048" y="36575"/>
                </a:lnTo>
                <a:lnTo>
                  <a:pt x="7619" y="36575"/>
                </a:lnTo>
                <a:lnTo>
                  <a:pt x="9143" y="30479"/>
                </a:lnTo>
                <a:lnTo>
                  <a:pt x="13715" y="24384"/>
                </a:lnTo>
                <a:lnTo>
                  <a:pt x="18287" y="21336"/>
                </a:lnTo>
                <a:lnTo>
                  <a:pt x="22859" y="16763"/>
                </a:lnTo>
                <a:lnTo>
                  <a:pt x="28956" y="15239"/>
                </a:lnTo>
                <a:lnTo>
                  <a:pt x="71435" y="15239"/>
                </a:lnTo>
                <a:lnTo>
                  <a:pt x="67056" y="10667"/>
                </a:lnTo>
                <a:lnTo>
                  <a:pt x="61293" y="6429"/>
                </a:lnTo>
                <a:lnTo>
                  <a:pt x="55244" y="3048"/>
                </a:lnTo>
                <a:lnTo>
                  <a:pt x="48625" y="80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508760" y="7389876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5">
                <a:moveTo>
                  <a:pt x="41148" y="128015"/>
                </a:moveTo>
                <a:lnTo>
                  <a:pt x="12192" y="128015"/>
                </a:lnTo>
                <a:lnTo>
                  <a:pt x="7620" y="129539"/>
                </a:lnTo>
                <a:lnTo>
                  <a:pt x="44196" y="129539"/>
                </a:lnTo>
                <a:lnTo>
                  <a:pt x="41148" y="128015"/>
                </a:lnTo>
                <a:close/>
              </a:path>
              <a:path w="50800" h="132715">
                <a:moveTo>
                  <a:pt x="35052" y="15239"/>
                </a:moveTo>
                <a:lnTo>
                  <a:pt x="12192" y="15239"/>
                </a:lnTo>
                <a:lnTo>
                  <a:pt x="13715" y="16763"/>
                </a:lnTo>
                <a:lnTo>
                  <a:pt x="15240" y="16763"/>
                </a:lnTo>
                <a:lnTo>
                  <a:pt x="16764" y="18287"/>
                </a:lnTo>
                <a:lnTo>
                  <a:pt x="16764" y="19812"/>
                </a:lnTo>
                <a:lnTo>
                  <a:pt x="18287" y="21336"/>
                </a:lnTo>
                <a:lnTo>
                  <a:pt x="18287" y="123443"/>
                </a:lnTo>
                <a:lnTo>
                  <a:pt x="13715" y="128015"/>
                </a:lnTo>
                <a:lnTo>
                  <a:pt x="39624" y="128015"/>
                </a:lnTo>
                <a:lnTo>
                  <a:pt x="36576" y="126491"/>
                </a:lnTo>
                <a:lnTo>
                  <a:pt x="36576" y="124968"/>
                </a:lnTo>
                <a:lnTo>
                  <a:pt x="35052" y="123443"/>
                </a:lnTo>
                <a:lnTo>
                  <a:pt x="35052" y="15239"/>
                </a:lnTo>
                <a:close/>
              </a:path>
              <a:path w="50800" h="132715">
                <a:moveTo>
                  <a:pt x="35052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6763"/>
                </a:lnTo>
                <a:lnTo>
                  <a:pt x="9143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752600" y="7117080"/>
            <a:ext cx="85725" cy="131445"/>
          </a:xfrm>
          <a:custGeom>
            <a:avLst/>
            <a:gdLst/>
            <a:ahLst/>
            <a:cxnLst/>
            <a:rect l="l" t="t" r="r" b="b"/>
            <a:pathLst>
              <a:path w="85725" h="131445">
                <a:moveTo>
                  <a:pt x="70945" y="13715"/>
                </a:moveTo>
                <a:lnTo>
                  <a:pt x="42672" y="13715"/>
                </a:lnTo>
                <a:lnTo>
                  <a:pt x="48768" y="16763"/>
                </a:lnTo>
                <a:lnTo>
                  <a:pt x="59436" y="27432"/>
                </a:lnTo>
                <a:lnTo>
                  <a:pt x="60960" y="33527"/>
                </a:lnTo>
                <a:lnTo>
                  <a:pt x="60960" y="42672"/>
                </a:lnTo>
                <a:lnTo>
                  <a:pt x="39219" y="88582"/>
                </a:lnTo>
                <a:lnTo>
                  <a:pt x="0" y="128015"/>
                </a:lnTo>
                <a:lnTo>
                  <a:pt x="0" y="131063"/>
                </a:lnTo>
                <a:lnTo>
                  <a:pt x="76200" y="131063"/>
                </a:lnTo>
                <a:lnTo>
                  <a:pt x="81343" y="117348"/>
                </a:lnTo>
                <a:lnTo>
                  <a:pt x="19812" y="117348"/>
                </a:lnTo>
                <a:lnTo>
                  <a:pt x="24145" y="113633"/>
                </a:lnTo>
                <a:lnTo>
                  <a:pt x="30479" y="107061"/>
                </a:lnTo>
                <a:lnTo>
                  <a:pt x="50292" y="85344"/>
                </a:lnTo>
                <a:lnTo>
                  <a:pt x="57721" y="77342"/>
                </a:lnTo>
                <a:lnTo>
                  <a:pt x="64007" y="69341"/>
                </a:lnTo>
                <a:lnTo>
                  <a:pt x="69151" y="61340"/>
                </a:lnTo>
                <a:lnTo>
                  <a:pt x="76200" y="47244"/>
                </a:lnTo>
                <a:lnTo>
                  <a:pt x="77724" y="39624"/>
                </a:lnTo>
                <a:lnTo>
                  <a:pt x="77724" y="33527"/>
                </a:lnTo>
                <a:lnTo>
                  <a:pt x="77128" y="26931"/>
                </a:lnTo>
                <a:lnTo>
                  <a:pt x="75247" y="20764"/>
                </a:lnTo>
                <a:lnTo>
                  <a:pt x="71937" y="14882"/>
                </a:lnTo>
                <a:lnTo>
                  <a:pt x="70945" y="13715"/>
                </a:lnTo>
                <a:close/>
              </a:path>
              <a:path w="85725" h="131445">
                <a:moveTo>
                  <a:pt x="85343" y="106680"/>
                </a:moveTo>
                <a:lnTo>
                  <a:pt x="82295" y="106680"/>
                </a:lnTo>
                <a:lnTo>
                  <a:pt x="80772" y="109727"/>
                </a:lnTo>
                <a:lnTo>
                  <a:pt x="77724" y="111251"/>
                </a:lnTo>
                <a:lnTo>
                  <a:pt x="74675" y="114300"/>
                </a:lnTo>
                <a:lnTo>
                  <a:pt x="71627" y="115824"/>
                </a:lnTo>
                <a:lnTo>
                  <a:pt x="68580" y="115824"/>
                </a:lnTo>
                <a:lnTo>
                  <a:pt x="65531" y="117348"/>
                </a:lnTo>
                <a:lnTo>
                  <a:pt x="81343" y="117348"/>
                </a:lnTo>
                <a:lnTo>
                  <a:pt x="85343" y="106680"/>
                </a:lnTo>
                <a:close/>
              </a:path>
              <a:path w="85725" h="131445">
                <a:moveTo>
                  <a:pt x="41148" y="0"/>
                </a:moveTo>
                <a:lnTo>
                  <a:pt x="8191" y="20574"/>
                </a:lnTo>
                <a:lnTo>
                  <a:pt x="3048" y="36575"/>
                </a:lnTo>
                <a:lnTo>
                  <a:pt x="7619" y="36575"/>
                </a:lnTo>
                <a:lnTo>
                  <a:pt x="9143" y="28956"/>
                </a:lnTo>
                <a:lnTo>
                  <a:pt x="13716" y="22860"/>
                </a:lnTo>
                <a:lnTo>
                  <a:pt x="22860" y="16763"/>
                </a:lnTo>
                <a:lnTo>
                  <a:pt x="28956" y="13715"/>
                </a:lnTo>
                <a:lnTo>
                  <a:pt x="70945" y="13715"/>
                </a:lnTo>
                <a:lnTo>
                  <a:pt x="67056" y="9144"/>
                </a:lnTo>
                <a:lnTo>
                  <a:pt x="61293" y="5143"/>
                </a:lnTo>
                <a:lnTo>
                  <a:pt x="55245" y="2286"/>
                </a:lnTo>
                <a:lnTo>
                  <a:pt x="48625" y="571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510283" y="7117080"/>
            <a:ext cx="50800" cy="131445"/>
          </a:xfrm>
          <a:custGeom>
            <a:avLst/>
            <a:gdLst/>
            <a:ahLst/>
            <a:cxnLst/>
            <a:rect l="l" t="t" r="r" b="b"/>
            <a:pathLst>
              <a:path w="50800" h="131445">
                <a:moveTo>
                  <a:pt x="50291" y="128015"/>
                </a:moveTo>
                <a:lnTo>
                  <a:pt x="1524" y="128015"/>
                </a:lnTo>
                <a:lnTo>
                  <a:pt x="1524" y="131063"/>
                </a:lnTo>
                <a:lnTo>
                  <a:pt x="50291" y="131063"/>
                </a:lnTo>
                <a:lnTo>
                  <a:pt x="50291" y="128015"/>
                </a:lnTo>
                <a:close/>
              </a:path>
              <a:path w="50800" h="131445">
                <a:moveTo>
                  <a:pt x="35052" y="15239"/>
                </a:moveTo>
                <a:lnTo>
                  <a:pt x="13715" y="15239"/>
                </a:lnTo>
                <a:lnTo>
                  <a:pt x="15240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21336"/>
                </a:lnTo>
                <a:lnTo>
                  <a:pt x="18287" y="123444"/>
                </a:lnTo>
                <a:lnTo>
                  <a:pt x="16763" y="124968"/>
                </a:lnTo>
                <a:lnTo>
                  <a:pt x="15240" y="124968"/>
                </a:lnTo>
                <a:lnTo>
                  <a:pt x="12191" y="128015"/>
                </a:lnTo>
                <a:lnTo>
                  <a:pt x="41147" y="128015"/>
                </a:lnTo>
                <a:lnTo>
                  <a:pt x="39624" y="126492"/>
                </a:lnTo>
                <a:lnTo>
                  <a:pt x="36575" y="124968"/>
                </a:lnTo>
                <a:lnTo>
                  <a:pt x="36575" y="123444"/>
                </a:lnTo>
                <a:lnTo>
                  <a:pt x="35052" y="121920"/>
                </a:lnTo>
                <a:lnTo>
                  <a:pt x="35052" y="15239"/>
                </a:lnTo>
                <a:close/>
              </a:path>
              <a:path w="50800" h="131445">
                <a:moveTo>
                  <a:pt x="35052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5239"/>
                </a:lnTo>
                <a:lnTo>
                  <a:pt x="35052" y="15239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652016" y="7476744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606296" y="747217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652016" y="7421880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607819" y="719861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344167" y="73030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344167" y="733805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530852" y="7239000"/>
            <a:ext cx="361188" cy="1371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047583" y="7239000"/>
            <a:ext cx="862488" cy="17678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993891" y="732205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138671" y="7240523"/>
            <a:ext cx="52069" cy="132715"/>
          </a:xfrm>
          <a:custGeom>
            <a:avLst/>
            <a:gdLst/>
            <a:ahLst/>
            <a:cxnLst/>
            <a:rect l="l" t="t" r="r" b="b"/>
            <a:pathLst>
              <a:path w="52070" h="132715">
                <a:moveTo>
                  <a:pt x="51815" y="128015"/>
                </a:moveTo>
                <a:lnTo>
                  <a:pt x="1524" y="128015"/>
                </a:lnTo>
                <a:lnTo>
                  <a:pt x="1524" y="132587"/>
                </a:lnTo>
                <a:lnTo>
                  <a:pt x="51815" y="132587"/>
                </a:lnTo>
                <a:lnTo>
                  <a:pt x="51815" y="128015"/>
                </a:lnTo>
                <a:close/>
              </a:path>
              <a:path w="52070" h="132715">
                <a:moveTo>
                  <a:pt x="39624" y="126491"/>
                </a:moveTo>
                <a:lnTo>
                  <a:pt x="13715" y="126491"/>
                </a:lnTo>
                <a:lnTo>
                  <a:pt x="12191" y="128015"/>
                </a:lnTo>
                <a:lnTo>
                  <a:pt x="41148" y="128015"/>
                </a:lnTo>
                <a:lnTo>
                  <a:pt x="39624" y="126491"/>
                </a:lnTo>
                <a:close/>
              </a:path>
              <a:path w="52070" h="132715">
                <a:moveTo>
                  <a:pt x="35051" y="15239"/>
                </a:moveTo>
                <a:lnTo>
                  <a:pt x="13715" y="15239"/>
                </a:lnTo>
                <a:lnTo>
                  <a:pt x="15239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8287" y="21336"/>
                </a:lnTo>
                <a:lnTo>
                  <a:pt x="18287" y="123443"/>
                </a:lnTo>
                <a:lnTo>
                  <a:pt x="15239" y="126491"/>
                </a:lnTo>
                <a:lnTo>
                  <a:pt x="38100" y="126491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70" h="132715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16280" y="7857744"/>
            <a:ext cx="134111" cy="1508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496567" y="7936992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 h="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071116" y="7973568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7619" y="67055"/>
                </a:moveTo>
                <a:lnTo>
                  <a:pt x="3047" y="67055"/>
                </a:lnTo>
                <a:lnTo>
                  <a:pt x="0" y="70103"/>
                </a:lnTo>
                <a:lnTo>
                  <a:pt x="0" y="73151"/>
                </a:lnTo>
                <a:lnTo>
                  <a:pt x="1523" y="74675"/>
                </a:lnTo>
                <a:lnTo>
                  <a:pt x="3047" y="74675"/>
                </a:lnTo>
                <a:lnTo>
                  <a:pt x="4571" y="76199"/>
                </a:lnTo>
                <a:lnTo>
                  <a:pt x="7619" y="77723"/>
                </a:lnTo>
                <a:lnTo>
                  <a:pt x="22859" y="77723"/>
                </a:lnTo>
                <a:lnTo>
                  <a:pt x="30479" y="74675"/>
                </a:lnTo>
                <a:lnTo>
                  <a:pt x="33527" y="71627"/>
                </a:lnTo>
                <a:lnTo>
                  <a:pt x="15239" y="71627"/>
                </a:lnTo>
                <a:lnTo>
                  <a:pt x="13715" y="70103"/>
                </a:lnTo>
                <a:lnTo>
                  <a:pt x="12191" y="70103"/>
                </a:lnTo>
                <a:lnTo>
                  <a:pt x="9143" y="68579"/>
                </a:lnTo>
                <a:lnTo>
                  <a:pt x="7619" y="68579"/>
                </a:lnTo>
                <a:lnTo>
                  <a:pt x="7619" y="67055"/>
                </a:lnTo>
                <a:close/>
              </a:path>
              <a:path w="43180" h="78104">
                <a:moveTo>
                  <a:pt x="36576" y="7619"/>
                </a:moveTo>
                <a:lnTo>
                  <a:pt x="21335" y="7619"/>
                </a:lnTo>
                <a:lnTo>
                  <a:pt x="24383" y="9143"/>
                </a:lnTo>
                <a:lnTo>
                  <a:pt x="28956" y="13715"/>
                </a:lnTo>
                <a:lnTo>
                  <a:pt x="28956" y="25907"/>
                </a:lnTo>
                <a:lnTo>
                  <a:pt x="27431" y="28955"/>
                </a:lnTo>
                <a:lnTo>
                  <a:pt x="25907" y="30479"/>
                </a:lnTo>
                <a:lnTo>
                  <a:pt x="24383" y="33527"/>
                </a:lnTo>
                <a:lnTo>
                  <a:pt x="18287" y="36575"/>
                </a:lnTo>
                <a:lnTo>
                  <a:pt x="15239" y="36575"/>
                </a:lnTo>
                <a:lnTo>
                  <a:pt x="12191" y="38099"/>
                </a:lnTo>
                <a:lnTo>
                  <a:pt x="12191" y="39623"/>
                </a:lnTo>
                <a:lnTo>
                  <a:pt x="19811" y="39623"/>
                </a:lnTo>
                <a:lnTo>
                  <a:pt x="25907" y="42671"/>
                </a:lnTo>
                <a:lnTo>
                  <a:pt x="27431" y="44195"/>
                </a:lnTo>
                <a:lnTo>
                  <a:pt x="28956" y="44195"/>
                </a:lnTo>
                <a:lnTo>
                  <a:pt x="32003" y="47243"/>
                </a:lnTo>
                <a:lnTo>
                  <a:pt x="32003" y="48767"/>
                </a:lnTo>
                <a:lnTo>
                  <a:pt x="35051" y="54863"/>
                </a:lnTo>
                <a:lnTo>
                  <a:pt x="35051" y="62483"/>
                </a:lnTo>
                <a:lnTo>
                  <a:pt x="33527" y="65531"/>
                </a:lnTo>
                <a:lnTo>
                  <a:pt x="27431" y="71627"/>
                </a:lnTo>
                <a:lnTo>
                  <a:pt x="33527" y="71627"/>
                </a:lnTo>
                <a:lnTo>
                  <a:pt x="36575" y="68579"/>
                </a:lnTo>
                <a:lnTo>
                  <a:pt x="39623" y="62483"/>
                </a:lnTo>
                <a:lnTo>
                  <a:pt x="42671" y="57911"/>
                </a:lnTo>
                <a:lnTo>
                  <a:pt x="42671" y="47243"/>
                </a:lnTo>
                <a:lnTo>
                  <a:pt x="41147" y="42671"/>
                </a:lnTo>
                <a:lnTo>
                  <a:pt x="38100" y="39623"/>
                </a:lnTo>
                <a:lnTo>
                  <a:pt x="36575" y="36575"/>
                </a:lnTo>
                <a:lnTo>
                  <a:pt x="33527" y="33527"/>
                </a:lnTo>
                <a:lnTo>
                  <a:pt x="28956" y="32003"/>
                </a:lnTo>
                <a:lnTo>
                  <a:pt x="35051" y="25907"/>
                </a:lnTo>
                <a:lnTo>
                  <a:pt x="38100" y="21335"/>
                </a:lnTo>
                <a:lnTo>
                  <a:pt x="38100" y="9143"/>
                </a:lnTo>
                <a:lnTo>
                  <a:pt x="36576" y="7619"/>
                </a:lnTo>
                <a:close/>
              </a:path>
              <a:path w="43180" h="78104">
                <a:moveTo>
                  <a:pt x="27431" y="0"/>
                </a:moveTo>
                <a:lnTo>
                  <a:pt x="16763" y="0"/>
                </a:lnTo>
                <a:lnTo>
                  <a:pt x="12191" y="1523"/>
                </a:lnTo>
                <a:lnTo>
                  <a:pt x="3047" y="10667"/>
                </a:lnTo>
                <a:lnTo>
                  <a:pt x="1523" y="16763"/>
                </a:lnTo>
                <a:lnTo>
                  <a:pt x="3047" y="16763"/>
                </a:lnTo>
                <a:lnTo>
                  <a:pt x="7619" y="10667"/>
                </a:lnTo>
                <a:lnTo>
                  <a:pt x="12191" y="7619"/>
                </a:lnTo>
                <a:lnTo>
                  <a:pt x="36576" y="7619"/>
                </a:lnTo>
                <a:lnTo>
                  <a:pt x="32003" y="3047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616963" y="7973568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39624" y="56387"/>
                </a:moveTo>
                <a:lnTo>
                  <a:pt x="30480" y="56387"/>
                </a:lnTo>
                <a:lnTo>
                  <a:pt x="30480" y="76199"/>
                </a:lnTo>
                <a:lnTo>
                  <a:pt x="39624" y="76199"/>
                </a:lnTo>
                <a:lnTo>
                  <a:pt x="39624" y="56387"/>
                </a:lnTo>
                <a:close/>
              </a:path>
              <a:path w="50800" h="76200">
                <a:moveTo>
                  <a:pt x="39624" y="0"/>
                </a:moveTo>
                <a:lnTo>
                  <a:pt x="33528" y="0"/>
                </a:lnTo>
                <a:lnTo>
                  <a:pt x="0" y="48767"/>
                </a:lnTo>
                <a:lnTo>
                  <a:pt x="0" y="56387"/>
                </a:lnTo>
                <a:lnTo>
                  <a:pt x="50292" y="56387"/>
                </a:lnTo>
                <a:lnTo>
                  <a:pt x="50292" y="48767"/>
                </a:lnTo>
                <a:lnTo>
                  <a:pt x="4572" y="48767"/>
                </a:lnTo>
                <a:lnTo>
                  <a:pt x="30480" y="12191"/>
                </a:lnTo>
                <a:lnTo>
                  <a:pt x="39624" y="12191"/>
                </a:lnTo>
                <a:lnTo>
                  <a:pt x="39624" y="0"/>
                </a:lnTo>
                <a:close/>
              </a:path>
              <a:path w="50800" h="76200">
                <a:moveTo>
                  <a:pt x="39624" y="12191"/>
                </a:moveTo>
                <a:lnTo>
                  <a:pt x="30480" y="12191"/>
                </a:lnTo>
                <a:lnTo>
                  <a:pt x="30480" y="48767"/>
                </a:lnTo>
                <a:lnTo>
                  <a:pt x="39624" y="48767"/>
                </a:lnTo>
                <a:lnTo>
                  <a:pt x="39624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005583" y="7699247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41148" y="56387"/>
                </a:moveTo>
                <a:lnTo>
                  <a:pt x="32004" y="56387"/>
                </a:lnTo>
                <a:lnTo>
                  <a:pt x="32004" y="76199"/>
                </a:lnTo>
                <a:lnTo>
                  <a:pt x="41148" y="76199"/>
                </a:lnTo>
                <a:lnTo>
                  <a:pt x="41148" y="56387"/>
                </a:lnTo>
                <a:close/>
              </a:path>
              <a:path w="50800" h="76200">
                <a:moveTo>
                  <a:pt x="41148" y="0"/>
                </a:moveTo>
                <a:lnTo>
                  <a:pt x="35052" y="0"/>
                </a:lnTo>
                <a:lnTo>
                  <a:pt x="0" y="48767"/>
                </a:lnTo>
                <a:lnTo>
                  <a:pt x="0" y="56387"/>
                </a:lnTo>
                <a:lnTo>
                  <a:pt x="50292" y="56387"/>
                </a:lnTo>
                <a:lnTo>
                  <a:pt x="50292" y="48767"/>
                </a:lnTo>
                <a:lnTo>
                  <a:pt x="6096" y="48767"/>
                </a:lnTo>
                <a:lnTo>
                  <a:pt x="32004" y="12191"/>
                </a:lnTo>
                <a:lnTo>
                  <a:pt x="41148" y="12191"/>
                </a:lnTo>
                <a:lnTo>
                  <a:pt x="41148" y="0"/>
                </a:lnTo>
                <a:close/>
              </a:path>
              <a:path w="50800" h="76200">
                <a:moveTo>
                  <a:pt x="41148" y="12191"/>
                </a:moveTo>
                <a:lnTo>
                  <a:pt x="32004" y="12191"/>
                </a:lnTo>
                <a:lnTo>
                  <a:pt x="32004" y="48767"/>
                </a:lnTo>
                <a:lnTo>
                  <a:pt x="41148" y="48767"/>
                </a:lnTo>
                <a:lnTo>
                  <a:pt x="41148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876044" y="8005571"/>
            <a:ext cx="74930" cy="134620"/>
          </a:xfrm>
          <a:custGeom>
            <a:avLst/>
            <a:gdLst/>
            <a:ahLst/>
            <a:cxnLst/>
            <a:rect l="l" t="t" r="r" b="b"/>
            <a:pathLst>
              <a:path w="74930" h="134620">
                <a:moveTo>
                  <a:pt x="36575" y="0"/>
                </a:moveTo>
                <a:lnTo>
                  <a:pt x="1524" y="21335"/>
                </a:lnTo>
                <a:lnTo>
                  <a:pt x="1524" y="41147"/>
                </a:lnTo>
                <a:lnTo>
                  <a:pt x="25907" y="67055"/>
                </a:lnTo>
                <a:lnTo>
                  <a:pt x="18716" y="71627"/>
                </a:lnTo>
                <a:lnTo>
                  <a:pt x="0" y="97535"/>
                </a:lnTo>
                <a:lnTo>
                  <a:pt x="0" y="109727"/>
                </a:lnTo>
                <a:lnTo>
                  <a:pt x="36575" y="134111"/>
                </a:lnTo>
                <a:lnTo>
                  <a:pt x="44291" y="133540"/>
                </a:lnTo>
                <a:lnTo>
                  <a:pt x="51434" y="131825"/>
                </a:lnTo>
                <a:lnTo>
                  <a:pt x="56692" y="129539"/>
                </a:lnTo>
                <a:lnTo>
                  <a:pt x="30480" y="129539"/>
                </a:lnTo>
                <a:lnTo>
                  <a:pt x="25907" y="126491"/>
                </a:lnTo>
                <a:lnTo>
                  <a:pt x="16763" y="117347"/>
                </a:lnTo>
                <a:lnTo>
                  <a:pt x="13716" y="109727"/>
                </a:lnTo>
                <a:lnTo>
                  <a:pt x="13716" y="96011"/>
                </a:lnTo>
                <a:lnTo>
                  <a:pt x="15239" y="89915"/>
                </a:lnTo>
                <a:lnTo>
                  <a:pt x="18287" y="85343"/>
                </a:lnTo>
                <a:lnTo>
                  <a:pt x="19812" y="79247"/>
                </a:lnTo>
                <a:lnTo>
                  <a:pt x="28956" y="70103"/>
                </a:lnTo>
                <a:lnTo>
                  <a:pt x="57123" y="70103"/>
                </a:lnTo>
                <a:lnTo>
                  <a:pt x="52482" y="65984"/>
                </a:lnTo>
                <a:lnTo>
                  <a:pt x="44195" y="59435"/>
                </a:lnTo>
                <a:lnTo>
                  <a:pt x="49605" y="56387"/>
                </a:lnTo>
                <a:lnTo>
                  <a:pt x="39624" y="56387"/>
                </a:lnTo>
                <a:lnTo>
                  <a:pt x="24383" y="42671"/>
                </a:lnTo>
                <a:lnTo>
                  <a:pt x="18287" y="36575"/>
                </a:lnTo>
                <a:lnTo>
                  <a:pt x="15239" y="30479"/>
                </a:lnTo>
                <a:lnTo>
                  <a:pt x="15239" y="18287"/>
                </a:lnTo>
                <a:lnTo>
                  <a:pt x="16763" y="13715"/>
                </a:lnTo>
                <a:lnTo>
                  <a:pt x="21336" y="10667"/>
                </a:lnTo>
                <a:lnTo>
                  <a:pt x="24383" y="6095"/>
                </a:lnTo>
                <a:lnTo>
                  <a:pt x="30480" y="4571"/>
                </a:lnTo>
                <a:lnTo>
                  <a:pt x="57815" y="4571"/>
                </a:lnTo>
                <a:lnTo>
                  <a:pt x="56721" y="3857"/>
                </a:lnTo>
                <a:lnTo>
                  <a:pt x="50673" y="1523"/>
                </a:lnTo>
                <a:lnTo>
                  <a:pt x="44053" y="333"/>
                </a:lnTo>
                <a:lnTo>
                  <a:pt x="36575" y="0"/>
                </a:lnTo>
                <a:close/>
              </a:path>
              <a:path w="74930" h="134620">
                <a:moveTo>
                  <a:pt x="57123" y="70103"/>
                </a:moveTo>
                <a:lnTo>
                  <a:pt x="28956" y="70103"/>
                </a:lnTo>
                <a:lnTo>
                  <a:pt x="39266" y="77819"/>
                </a:lnTo>
                <a:lnTo>
                  <a:pt x="47434" y="84962"/>
                </a:lnTo>
                <a:lnTo>
                  <a:pt x="53601" y="91535"/>
                </a:lnTo>
                <a:lnTo>
                  <a:pt x="57912" y="97535"/>
                </a:lnTo>
                <a:lnTo>
                  <a:pt x="59436" y="100583"/>
                </a:lnTo>
                <a:lnTo>
                  <a:pt x="60960" y="105155"/>
                </a:lnTo>
                <a:lnTo>
                  <a:pt x="60960" y="114299"/>
                </a:lnTo>
                <a:lnTo>
                  <a:pt x="59436" y="118871"/>
                </a:lnTo>
                <a:lnTo>
                  <a:pt x="50292" y="128015"/>
                </a:lnTo>
                <a:lnTo>
                  <a:pt x="45719" y="129539"/>
                </a:lnTo>
                <a:lnTo>
                  <a:pt x="56692" y="129539"/>
                </a:lnTo>
                <a:lnTo>
                  <a:pt x="74675" y="100583"/>
                </a:lnTo>
                <a:lnTo>
                  <a:pt x="74675" y="94487"/>
                </a:lnTo>
                <a:lnTo>
                  <a:pt x="71628" y="86867"/>
                </a:lnTo>
                <a:lnTo>
                  <a:pt x="67056" y="80771"/>
                </a:lnTo>
                <a:lnTo>
                  <a:pt x="63912" y="76795"/>
                </a:lnTo>
                <a:lnTo>
                  <a:pt x="59055" y="71818"/>
                </a:lnTo>
                <a:lnTo>
                  <a:pt x="57123" y="70103"/>
                </a:lnTo>
                <a:close/>
              </a:path>
              <a:path w="74930" h="134620">
                <a:moveTo>
                  <a:pt x="57815" y="4571"/>
                </a:moveTo>
                <a:lnTo>
                  <a:pt x="42672" y="4571"/>
                </a:lnTo>
                <a:lnTo>
                  <a:pt x="48768" y="6095"/>
                </a:lnTo>
                <a:lnTo>
                  <a:pt x="51816" y="10667"/>
                </a:lnTo>
                <a:lnTo>
                  <a:pt x="56387" y="13715"/>
                </a:lnTo>
                <a:lnTo>
                  <a:pt x="57912" y="19811"/>
                </a:lnTo>
                <a:lnTo>
                  <a:pt x="57912" y="32003"/>
                </a:lnTo>
                <a:lnTo>
                  <a:pt x="56387" y="36575"/>
                </a:lnTo>
                <a:lnTo>
                  <a:pt x="54863" y="39623"/>
                </a:lnTo>
                <a:lnTo>
                  <a:pt x="53339" y="44195"/>
                </a:lnTo>
                <a:lnTo>
                  <a:pt x="47243" y="48767"/>
                </a:lnTo>
                <a:lnTo>
                  <a:pt x="39624" y="56387"/>
                </a:lnTo>
                <a:lnTo>
                  <a:pt x="49605" y="56387"/>
                </a:lnTo>
                <a:lnTo>
                  <a:pt x="71628" y="32003"/>
                </a:lnTo>
                <a:lnTo>
                  <a:pt x="71628" y="19811"/>
                </a:lnTo>
                <a:lnTo>
                  <a:pt x="68580" y="13715"/>
                </a:lnTo>
                <a:lnTo>
                  <a:pt x="62483" y="7619"/>
                </a:lnTo>
                <a:lnTo>
                  <a:pt x="57815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07464" y="7732776"/>
            <a:ext cx="76200" cy="132715"/>
          </a:xfrm>
          <a:custGeom>
            <a:avLst/>
            <a:gdLst/>
            <a:ahLst/>
            <a:cxnLst/>
            <a:rect l="l" t="t" r="r" b="b"/>
            <a:pathLst>
              <a:path w="76200" h="132715">
                <a:moveTo>
                  <a:pt x="9143" y="112775"/>
                </a:moveTo>
                <a:lnTo>
                  <a:pt x="4572" y="112775"/>
                </a:lnTo>
                <a:lnTo>
                  <a:pt x="0" y="117347"/>
                </a:lnTo>
                <a:lnTo>
                  <a:pt x="0" y="123443"/>
                </a:lnTo>
                <a:lnTo>
                  <a:pt x="1524" y="126491"/>
                </a:lnTo>
                <a:lnTo>
                  <a:pt x="4572" y="129539"/>
                </a:lnTo>
                <a:lnTo>
                  <a:pt x="13716" y="132587"/>
                </a:lnTo>
                <a:lnTo>
                  <a:pt x="30480" y="132587"/>
                </a:lnTo>
                <a:lnTo>
                  <a:pt x="38100" y="131063"/>
                </a:lnTo>
                <a:lnTo>
                  <a:pt x="50292" y="124968"/>
                </a:lnTo>
                <a:lnTo>
                  <a:pt x="52577" y="123443"/>
                </a:lnTo>
                <a:lnTo>
                  <a:pt x="27431" y="123443"/>
                </a:lnTo>
                <a:lnTo>
                  <a:pt x="22860" y="121919"/>
                </a:lnTo>
                <a:lnTo>
                  <a:pt x="18287" y="117347"/>
                </a:lnTo>
                <a:lnTo>
                  <a:pt x="15240" y="115824"/>
                </a:lnTo>
                <a:lnTo>
                  <a:pt x="13716" y="114300"/>
                </a:lnTo>
                <a:lnTo>
                  <a:pt x="10668" y="114300"/>
                </a:lnTo>
                <a:lnTo>
                  <a:pt x="9143" y="112775"/>
                </a:lnTo>
                <a:close/>
              </a:path>
              <a:path w="76200" h="132715">
                <a:moveTo>
                  <a:pt x="76200" y="0"/>
                </a:moveTo>
                <a:lnTo>
                  <a:pt x="28956" y="0"/>
                </a:lnTo>
                <a:lnTo>
                  <a:pt x="4572" y="50291"/>
                </a:lnTo>
                <a:lnTo>
                  <a:pt x="13144" y="51458"/>
                </a:lnTo>
                <a:lnTo>
                  <a:pt x="20574" y="52768"/>
                </a:lnTo>
                <a:lnTo>
                  <a:pt x="57912" y="79247"/>
                </a:lnTo>
                <a:lnTo>
                  <a:pt x="60960" y="85343"/>
                </a:lnTo>
                <a:lnTo>
                  <a:pt x="60960" y="102107"/>
                </a:lnTo>
                <a:lnTo>
                  <a:pt x="57912" y="108203"/>
                </a:lnTo>
                <a:lnTo>
                  <a:pt x="53340" y="114300"/>
                </a:lnTo>
                <a:lnTo>
                  <a:pt x="47243" y="120395"/>
                </a:lnTo>
                <a:lnTo>
                  <a:pt x="39624" y="123443"/>
                </a:lnTo>
                <a:lnTo>
                  <a:pt x="52577" y="123443"/>
                </a:lnTo>
                <a:lnTo>
                  <a:pt x="73152" y="89915"/>
                </a:lnTo>
                <a:lnTo>
                  <a:pt x="73152" y="83819"/>
                </a:lnTo>
                <a:lnTo>
                  <a:pt x="52601" y="46172"/>
                </a:lnTo>
                <a:lnTo>
                  <a:pt x="19812" y="33527"/>
                </a:lnTo>
                <a:lnTo>
                  <a:pt x="28956" y="16763"/>
                </a:lnTo>
                <a:lnTo>
                  <a:pt x="68580" y="16763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566672" y="7729728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50291" y="129539"/>
                </a:moveTo>
                <a:lnTo>
                  <a:pt x="1524" y="129539"/>
                </a:lnTo>
                <a:lnTo>
                  <a:pt x="1524" y="134112"/>
                </a:lnTo>
                <a:lnTo>
                  <a:pt x="50291" y="134112"/>
                </a:lnTo>
                <a:lnTo>
                  <a:pt x="50291" y="129539"/>
                </a:lnTo>
                <a:close/>
              </a:path>
              <a:path w="50800" h="134620">
                <a:moveTo>
                  <a:pt x="39624" y="128016"/>
                </a:moveTo>
                <a:lnTo>
                  <a:pt x="13715" y="128016"/>
                </a:lnTo>
                <a:lnTo>
                  <a:pt x="12191" y="129539"/>
                </a:lnTo>
                <a:lnTo>
                  <a:pt x="41147" y="129539"/>
                </a:lnTo>
                <a:lnTo>
                  <a:pt x="39624" y="128016"/>
                </a:lnTo>
                <a:close/>
              </a:path>
              <a:path w="50800" h="134620">
                <a:moveTo>
                  <a:pt x="35052" y="16763"/>
                </a:moveTo>
                <a:lnTo>
                  <a:pt x="13715" y="16763"/>
                </a:lnTo>
                <a:lnTo>
                  <a:pt x="15240" y="18287"/>
                </a:lnTo>
                <a:lnTo>
                  <a:pt x="16764" y="18287"/>
                </a:lnTo>
                <a:lnTo>
                  <a:pt x="16764" y="19812"/>
                </a:lnTo>
                <a:lnTo>
                  <a:pt x="18287" y="22860"/>
                </a:lnTo>
                <a:lnTo>
                  <a:pt x="18287" y="123443"/>
                </a:lnTo>
                <a:lnTo>
                  <a:pt x="16764" y="124968"/>
                </a:lnTo>
                <a:lnTo>
                  <a:pt x="16764" y="126492"/>
                </a:lnTo>
                <a:lnTo>
                  <a:pt x="15240" y="128016"/>
                </a:lnTo>
                <a:lnTo>
                  <a:pt x="36575" y="128016"/>
                </a:lnTo>
                <a:lnTo>
                  <a:pt x="36575" y="126492"/>
                </a:lnTo>
                <a:lnTo>
                  <a:pt x="35052" y="124968"/>
                </a:lnTo>
                <a:lnTo>
                  <a:pt x="35052" y="16763"/>
                </a:lnTo>
                <a:close/>
              </a:path>
              <a:path w="50800" h="134620">
                <a:moveTo>
                  <a:pt x="35052" y="0"/>
                </a:moveTo>
                <a:lnTo>
                  <a:pt x="32003" y="0"/>
                </a:lnTo>
                <a:lnTo>
                  <a:pt x="0" y="16763"/>
                </a:lnTo>
                <a:lnTo>
                  <a:pt x="1524" y="19812"/>
                </a:lnTo>
                <a:lnTo>
                  <a:pt x="4571" y="16763"/>
                </a:lnTo>
                <a:lnTo>
                  <a:pt x="35052" y="16763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964435" y="8046720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40">
                <a:moveTo>
                  <a:pt x="44195" y="86867"/>
                </a:moveTo>
                <a:lnTo>
                  <a:pt x="0" y="86867"/>
                </a:lnTo>
                <a:lnTo>
                  <a:pt x="0" y="91439"/>
                </a:lnTo>
                <a:lnTo>
                  <a:pt x="42671" y="91439"/>
                </a:lnTo>
                <a:lnTo>
                  <a:pt x="44195" y="86867"/>
                </a:lnTo>
                <a:close/>
              </a:path>
              <a:path w="96519" h="91440">
                <a:moveTo>
                  <a:pt x="96012" y="86867"/>
                </a:moveTo>
                <a:lnTo>
                  <a:pt x="51815" y="86867"/>
                </a:lnTo>
                <a:lnTo>
                  <a:pt x="51815" y="91439"/>
                </a:lnTo>
                <a:lnTo>
                  <a:pt x="94487" y="91439"/>
                </a:lnTo>
                <a:lnTo>
                  <a:pt x="96012" y="86867"/>
                </a:lnTo>
                <a:close/>
              </a:path>
              <a:path w="96519" h="91440">
                <a:moveTo>
                  <a:pt x="45602" y="13715"/>
                </a:moveTo>
                <a:lnTo>
                  <a:pt x="25907" y="13715"/>
                </a:lnTo>
                <a:lnTo>
                  <a:pt x="25907" y="15239"/>
                </a:lnTo>
                <a:lnTo>
                  <a:pt x="27431" y="15239"/>
                </a:lnTo>
                <a:lnTo>
                  <a:pt x="27431" y="21335"/>
                </a:lnTo>
                <a:lnTo>
                  <a:pt x="25907" y="27431"/>
                </a:lnTo>
                <a:lnTo>
                  <a:pt x="24383" y="38099"/>
                </a:lnTo>
                <a:lnTo>
                  <a:pt x="16763" y="71627"/>
                </a:lnTo>
                <a:lnTo>
                  <a:pt x="15239" y="77723"/>
                </a:lnTo>
                <a:lnTo>
                  <a:pt x="13715" y="82295"/>
                </a:lnTo>
                <a:lnTo>
                  <a:pt x="12191" y="83819"/>
                </a:lnTo>
                <a:lnTo>
                  <a:pt x="10668" y="86867"/>
                </a:lnTo>
                <a:lnTo>
                  <a:pt x="35051" y="86867"/>
                </a:lnTo>
                <a:lnTo>
                  <a:pt x="32003" y="83819"/>
                </a:lnTo>
                <a:lnTo>
                  <a:pt x="32003" y="77723"/>
                </a:lnTo>
                <a:lnTo>
                  <a:pt x="33527" y="71627"/>
                </a:lnTo>
                <a:lnTo>
                  <a:pt x="42671" y="24383"/>
                </a:lnTo>
                <a:lnTo>
                  <a:pt x="48775" y="19811"/>
                </a:lnTo>
                <a:lnTo>
                  <a:pt x="44195" y="19811"/>
                </a:lnTo>
                <a:lnTo>
                  <a:pt x="45602" y="13715"/>
                </a:lnTo>
                <a:close/>
              </a:path>
              <a:path w="96519" h="91440">
                <a:moveTo>
                  <a:pt x="94487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4" y="18287"/>
                </a:lnTo>
                <a:lnTo>
                  <a:pt x="79247" y="21335"/>
                </a:lnTo>
                <a:lnTo>
                  <a:pt x="79247" y="27431"/>
                </a:lnTo>
                <a:lnTo>
                  <a:pt x="77724" y="35051"/>
                </a:lnTo>
                <a:lnTo>
                  <a:pt x="70103" y="71627"/>
                </a:lnTo>
                <a:lnTo>
                  <a:pt x="68580" y="76199"/>
                </a:lnTo>
                <a:lnTo>
                  <a:pt x="67056" y="79247"/>
                </a:lnTo>
                <a:lnTo>
                  <a:pt x="67056" y="80771"/>
                </a:lnTo>
                <a:lnTo>
                  <a:pt x="60959" y="86867"/>
                </a:lnTo>
                <a:lnTo>
                  <a:pt x="86868" y="86867"/>
                </a:lnTo>
                <a:lnTo>
                  <a:pt x="85343" y="85343"/>
                </a:lnTo>
                <a:lnTo>
                  <a:pt x="85343" y="83819"/>
                </a:lnTo>
                <a:lnTo>
                  <a:pt x="83819" y="82295"/>
                </a:lnTo>
                <a:lnTo>
                  <a:pt x="83819" y="76199"/>
                </a:lnTo>
                <a:lnTo>
                  <a:pt x="85343" y="71627"/>
                </a:lnTo>
                <a:lnTo>
                  <a:pt x="94487" y="25907"/>
                </a:lnTo>
                <a:lnTo>
                  <a:pt x="96012" y="19811"/>
                </a:lnTo>
                <a:lnTo>
                  <a:pt x="94551" y="15430"/>
                </a:lnTo>
                <a:lnTo>
                  <a:pt x="94487" y="12191"/>
                </a:lnTo>
                <a:close/>
              </a:path>
              <a:path w="96519" h="91440">
                <a:moveTo>
                  <a:pt x="82295" y="0"/>
                </a:moveTo>
                <a:lnTo>
                  <a:pt x="77724" y="0"/>
                </a:lnTo>
                <a:lnTo>
                  <a:pt x="70342" y="1166"/>
                </a:lnTo>
                <a:lnTo>
                  <a:pt x="62102" y="4762"/>
                </a:lnTo>
                <a:lnTo>
                  <a:pt x="53292" y="10929"/>
                </a:lnTo>
                <a:lnTo>
                  <a:pt x="44195" y="19811"/>
                </a:lnTo>
                <a:lnTo>
                  <a:pt x="48775" y="19811"/>
                </a:lnTo>
                <a:lnTo>
                  <a:pt x="49506" y="19264"/>
                </a:lnTo>
                <a:lnTo>
                  <a:pt x="56197" y="15430"/>
                </a:lnTo>
                <a:lnTo>
                  <a:pt x="62603" y="13025"/>
                </a:lnTo>
                <a:lnTo>
                  <a:pt x="68580" y="12191"/>
                </a:lnTo>
                <a:lnTo>
                  <a:pt x="94487" y="12191"/>
                </a:lnTo>
                <a:lnTo>
                  <a:pt x="94487" y="10667"/>
                </a:lnTo>
                <a:lnTo>
                  <a:pt x="91439" y="6095"/>
                </a:lnTo>
                <a:lnTo>
                  <a:pt x="88391" y="4571"/>
                </a:lnTo>
                <a:lnTo>
                  <a:pt x="86868" y="1523"/>
                </a:lnTo>
                <a:lnTo>
                  <a:pt x="82295" y="0"/>
                </a:lnTo>
                <a:close/>
              </a:path>
              <a:path w="96519" h="91440">
                <a:moveTo>
                  <a:pt x="48768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5239" y="15239"/>
                </a:lnTo>
                <a:lnTo>
                  <a:pt x="18287" y="13715"/>
                </a:lnTo>
                <a:lnTo>
                  <a:pt x="45602" y="13715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508760" y="8046720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40">
                <a:moveTo>
                  <a:pt x="44196" y="86867"/>
                </a:moveTo>
                <a:lnTo>
                  <a:pt x="1524" y="86867"/>
                </a:lnTo>
                <a:lnTo>
                  <a:pt x="0" y="91439"/>
                </a:lnTo>
                <a:lnTo>
                  <a:pt x="44196" y="91439"/>
                </a:lnTo>
                <a:lnTo>
                  <a:pt x="44196" y="86867"/>
                </a:lnTo>
                <a:close/>
              </a:path>
              <a:path w="96519" h="91440">
                <a:moveTo>
                  <a:pt x="96012" y="86867"/>
                </a:moveTo>
                <a:lnTo>
                  <a:pt x="51815" y="86867"/>
                </a:lnTo>
                <a:lnTo>
                  <a:pt x="51815" y="91439"/>
                </a:lnTo>
                <a:lnTo>
                  <a:pt x="94487" y="91439"/>
                </a:lnTo>
                <a:lnTo>
                  <a:pt x="96012" y="86867"/>
                </a:lnTo>
                <a:close/>
              </a:path>
              <a:path w="96519" h="91440">
                <a:moveTo>
                  <a:pt x="45602" y="13715"/>
                </a:moveTo>
                <a:lnTo>
                  <a:pt x="25908" y="13715"/>
                </a:lnTo>
                <a:lnTo>
                  <a:pt x="27431" y="15239"/>
                </a:lnTo>
                <a:lnTo>
                  <a:pt x="27431" y="27431"/>
                </a:lnTo>
                <a:lnTo>
                  <a:pt x="24384" y="38099"/>
                </a:lnTo>
                <a:lnTo>
                  <a:pt x="18287" y="71627"/>
                </a:lnTo>
                <a:lnTo>
                  <a:pt x="16764" y="77723"/>
                </a:lnTo>
                <a:lnTo>
                  <a:pt x="15240" y="82295"/>
                </a:lnTo>
                <a:lnTo>
                  <a:pt x="12192" y="83819"/>
                </a:lnTo>
                <a:lnTo>
                  <a:pt x="10668" y="86867"/>
                </a:lnTo>
                <a:lnTo>
                  <a:pt x="35052" y="86867"/>
                </a:lnTo>
                <a:lnTo>
                  <a:pt x="33528" y="85343"/>
                </a:lnTo>
                <a:lnTo>
                  <a:pt x="33528" y="83819"/>
                </a:lnTo>
                <a:lnTo>
                  <a:pt x="32003" y="82295"/>
                </a:lnTo>
                <a:lnTo>
                  <a:pt x="32003" y="77723"/>
                </a:lnTo>
                <a:lnTo>
                  <a:pt x="33528" y="71627"/>
                </a:lnTo>
                <a:lnTo>
                  <a:pt x="42671" y="24383"/>
                </a:lnTo>
                <a:lnTo>
                  <a:pt x="49349" y="19811"/>
                </a:lnTo>
                <a:lnTo>
                  <a:pt x="44196" y="19811"/>
                </a:lnTo>
                <a:lnTo>
                  <a:pt x="45602" y="13715"/>
                </a:lnTo>
                <a:close/>
              </a:path>
              <a:path w="96519" h="91440">
                <a:moveTo>
                  <a:pt x="94996" y="12191"/>
                </a:moveTo>
                <a:lnTo>
                  <a:pt x="73152" y="12191"/>
                </a:lnTo>
                <a:lnTo>
                  <a:pt x="76200" y="13715"/>
                </a:lnTo>
                <a:lnTo>
                  <a:pt x="77724" y="18287"/>
                </a:lnTo>
                <a:lnTo>
                  <a:pt x="79248" y="21335"/>
                </a:lnTo>
                <a:lnTo>
                  <a:pt x="79248" y="27431"/>
                </a:lnTo>
                <a:lnTo>
                  <a:pt x="77724" y="35051"/>
                </a:lnTo>
                <a:lnTo>
                  <a:pt x="70103" y="71627"/>
                </a:lnTo>
                <a:lnTo>
                  <a:pt x="68580" y="76199"/>
                </a:lnTo>
                <a:lnTo>
                  <a:pt x="68580" y="79247"/>
                </a:lnTo>
                <a:lnTo>
                  <a:pt x="67056" y="80771"/>
                </a:lnTo>
                <a:lnTo>
                  <a:pt x="67056" y="82295"/>
                </a:lnTo>
                <a:lnTo>
                  <a:pt x="65531" y="83819"/>
                </a:lnTo>
                <a:lnTo>
                  <a:pt x="62484" y="85343"/>
                </a:lnTo>
                <a:lnTo>
                  <a:pt x="60959" y="86867"/>
                </a:lnTo>
                <a:lnTo>
                  <a:pt x="86868" y="86867"/>
                </a:lnTo>
                <a:lnTo>
                  <a:pt x="85343" y="85343"/>
                </a:lnTo>
                <a:lnTo>
                  <a:pt x="85343" y="82295"/>
                </a:lnTo>
                <a:lnTo>
                  <a:pt x="83820" y="80771"/>
                </a:lnTo>
                <a:lnTo>
                  <a:pt x="85343" y="76199"/>
                </a:lnTo>
                <a:lnTo>
                  <a:pt x="85343" y="71627"/>
                </a:lnTo>
                <a:lnTo>
                  <a:pt x="94487" y="33527"/>
                </a:lnTo>
                <a:lnTo>
                  <a:pt x="96012" y="25907"/>
                </a:lnTo>
                <a:lnTo>
                  <a:pt x="96012" y="15239"/>
                </a:lnTo>
                <a:lnTo>
                  <a:pt x="94996" y="12191"/>
                </a:lnTo>
                <a:close/>
              </a:path>
              <a:path w="96519" h="91440">
                <a:moveTo>
                  <a:pt x="82296" y="0"/>
                </a:moveTo>
                <a:lnTo>
                  <a:pt x="77724" y="0"/>
                </a:lnTo>
                <a:lnTo>
                  <a:pt x="70556" y="1166"/>
                </a:lnTo>
                <a:lnTo>
                  <a:pt x="62674" y="4762"/>
                </a:lnTo>
                <a:lnTo>
                  <a:pt x="53935" y="10929"/>
                </a:lnTo>
                <a:lnTo>
                  <a:pt x="44196" y="19811"/>
                </a:lnTo>
                <a:lnTo>
                  <a:pt x="49349" y="19811"/>
                </a:lnTo>
                <a:lnTo>
                  <a:pt x="50149" y="19264"/>
                </a:lnTo>
                <a:lnTo>
                  <a:pt x="56768" y="15430"/>
                </a:lnTo>
                <a:lnTo>
                  <a:pt x="62817" y="13025"/>
                </a:lnTo>
                <a:lnTo>
                  <a:pt x="68580" y="12191"/>
                </a:lnTo>
                <a:lnTo>
                  <a:pt x="94996" y="12191"/>
                </a:lnTo>
                <a:lnTo>
                  <a:pt x="92964" y="6095"/>
                </a:lnTo>
                <a:lnTo>
                  <a:pt x="89915" y="4571"/>
                </a:lnTo>
                <a:lnTo>
                  <a:pt x="86868" y="1523"/>
                </a:lnTo>
                <a:lnTo>
                  <a:pt x="82296" y="0"/>
                </a:lnTo>
                <a:close/>
              </a:path>
              <a:path w="96519" h="91440">
                <a:moveTo>
                  <a:pt x="48768" y="0"/>
                </a:moveTo>
                <a:lnTo>
                  <a:pt x="44196" y="0"/>
                </a:lnTo>
                <a:lnTo>
                  <a:pt x="15240" y="10667"/>
                </a:lnTo>
                <a:lnTo>
                  <a:pt x="16764" y="15239"/>
                </a:lnTo>
                <a:lnTo>
                  <a:pt x="18287" y="13715"/>
                </a:lnTo>
                <a:lnTo>
                  <a:pt x="45602" y="13715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898904" y="7772400"/>
            <a:ext cx="96520" cy="91440"/>
          </a:xfrm>
          <a:custGeom>
            <a:avLst/>
            <a:gdLst/>
            <a:ahLst/>
            <a:cxnLst/>
            <a:rect l="l" t="t" r="r" b="b"/>
            <a:pathLst>
              <a:path w="96519" h="91440">
                <a:moveTo>
                  <a:pt x="44195" y="86867"/>
                </a:moveTo>
                <a:lnTo>
                  <a:pt x="0" y="86867"/>
                </a:lnTo>
                <a:lnTo>
                  <a:pt x="0" y="91439"/>
                </a:lnTo>
                <a:lnTo>
                  <a:pt x="42671" y="91439"/>
                </a:lnTo>
                <a:lnTo>
                  <a:pt x="44195" y="86867"/>
                </a:lnTo>
                <a:close/>
              </a:path>
              <a:path w="96519" h="91440">
                <a:moveTo>
                  <a:pt x="96012" y="86867"/>
                </a:moveTo>
                <a:lnTo>
                  <a:pt x="51815" y="86867"/>
                </a:lnTo>
                <a:lnTo>
                  <a:pt x="50291" y="91439"/>
                </a:lnTo>
                <a:lnTo>
                  <a:pt x="94487" y="91439"/>
                </a:lnTo>
                <a:lnTo>
                  <a:pt x="96012" y="86867"/>
                </a:lnTo>
                <a:close/>
              </a:path>
              <a:path w="96519" h="91440">
                <a:moveTo>
                  <a:pt x="44957" y="13715"/>
                </a:moveTo>
                <a:lnTo>
                  <a:pt x="25907" y="13715"/>
                </a:lnTo>
                <a:lnTo>
                  <a:pt x="27431" y="15239"/>
                </a:lnTo>
                <a:lnTo>
                  <a:pt x="27431" y="21335"/>
                </a:lnTo>
                <a:lnTo>
                  <a:pt x="25907" y="27431"/>
                </a:lnTo>
                <a:lnTo>
                  <a:pt x="24383" y="38100"/>
                </a:lnTo>
                <a:lnTo>
                  <a:pt x="16763" y="71627"/>
                </a:lnTo>
                <a:lnTo>
                  <a:pt x="15239" y="77723"/>
                </a:lnTo>
                <a:lnTo>
                  <a:pt x="13715" y="82295"/>
                </a:lnTo>
                <a:lnTo>
                  <a:pt x="12191" y="83819"/>
                </a:lnTo>
                <a:lnTo>
                  <a:pt x="10668" y="86867"/>
                </a:lnTo>
                <a:lnTo>
                  <a:pt x="35051" y="86867"/>
                </a:lnTo>
                <a:lnTo>
                  <a:pt x="32003" y="83819"/>
                </a:lnTo>
                <a:lnTo>
                  <a:pt x="32003" y="77723"/>
                </a:lnTo>
                <a:lnTo>
                  <a:pt x="33527" y="71627"/>
                </a:lnTo>
                <a:lnTo>
                  <a:pt x="42671" y="24383"/>
                </a:lnTo>
                <a:lnTo>
                  <a:pt x="49506" y="19264"/>
                </a:lnTo>
                <a:lnTo>
                  <a:pt x="51210" y="18287"/>
                </a:lnTo>
                <a:lnTo>
                  <a:pt x="44195" y="18287"/>
                </a:lnTo>
                <a:lnTo>
                  <a:pt x="44957" y="13715"/>
                </a:lnTo>
                <a:close/>
              </a:path>
              <a:path w="96519" h="91440">
                <a:moveTo>
                  <a:pt x="94487" y="12191"/>
                </a:moveTo>
                <a:lnTo>
                  <a:pt x="73151" y="12191"/>
                </a:lnTo>
                <a:lnTo>
                  <a:pt x="76200" y="13715"/>
                </a:lnTo>
                <a:lnTo>
                  <a:pt x="77723" y="18287"/>
                </a:lnTo>
                <a:lnTo>
                  <a:pt x="79247" y="21335"/>
                </a:lnTo>
                <a:lnTo>
                  <a:pt x="79247" y="27431"/>
                </a:lnTo>
                <a:lnTo>
                  <a:pt x="76200" y="35051"/>
                </a:lnTo>
                <a:lnTo>
                  <a:pt x="70103" y="71627"/>
                </a:lnTo>
                <a:lnTo>
                  <a:pt x="68579" y="76200"/>
                </a:lnTo>
                <a:lnTo>
                  <a:pt x="67056" y="79247"/>
                </a:lnTo>
                <a:lnTo>
                  <a:pt x="67056" y="80771"/>
                </a:lnTo>
                <a:lnTo>
                  <a:pt x="60959" y="86867"/>
                </a:lnTo>
                <a:lnTo>
                  <a:pt x="86868" y="86867"/>
                </a:lnTo>
                <a:lnTo>
                  <a:pt x="85343" y="85343"/>
                </a:lnTo>
                <a:lnTo>
                  <a:pt x="85343" y="83819"/>
                </a:lnTo>
                <a:lnTo>
                  <a:pt x="83819" y="82295"/>
                </a:lnTo>
                <a:lnTo>
                  <a:pt x="83819" y="76200"/>
                </a:lnTo>
                <a:lnTo>
                  <a:pt x="85343" y="71627"/>
                </a:lnTo>
                <a:lnTo>
                  <a:pt x="94487" y="25907"/>
                </a:lnTo>
                <a:lnTo>
                  <a:pt x="96012" y="19811"/>
                </a:lnTo>
                <a:lnTo>
                  <a:pt x="94551" y="15430"/>
                </a:lnTo>
                <a:lnTo>
                  <a:pt x="94487" y="12191"/>
                </a:lnTo>
                <a:close/>
              </a:path>
              <a:path w="96519" h="91440">
                <a:moveTo>
                  <a:pt x="82295" y="0"/>
                </a:moveTo>
                <a:lnTo>
                  <a:pt x="77723" y="0"/>
                </a:lnTo>
                <a:lnTo>
                  <a:pt x="70342" y="1143"/>
                </a:lnTo>
                <a:lnTo>
                  <a:pt x="62102" y="4572"/>
                </a:lnTo>
                <a:lnTo>
                  <a:pt x="53292" y="10287"/>
                </a:lnTo>
                <a:lnTo>
                  <a:pt x="44195" y="18287"/>
                </a:lnTo>
                <a:lnTo>
                  <a:pt x="51210" y="18287"/>
                </a:lnTo>
                <a:lnTo>
                  <a:pt x="56197" y="15430"/>
                </a:lnTo>
                <a:lnTo>
                  <a:pt x="62603" y="13025"/>
                </a:lnTo>
                <a:lnTo>
                  <a:pt x="68579" y="12191"/>
                </a:lnTo>
                <a:lnTo>
                  <a:pt x="94487" y="12191"/>
                </a:lnTo>
                <a:lnTo>
                  <a:pt x="94487" y="10667"/>
                </a:lnTo>
                <a:lnTo>
                  <a:pt x="91439" y="6095"/>
                </a:lnTo>
                <a:lnTo>
                  <a:pt x="88392" y="4572"/>
                </a:lnTo>
                <a:lnTo>
                  <a:pt x="85343" y="1523"/>
                </a:lnTo>
                <a:lnTo>
                  <a:pt x="82295" y="0"/>
                </a:lnTo>
                <a:close/>
              </a:path>
              <a:path w="96519" h="91440">
                <a:moveTo>
                  <a:pt x="47243" y="0"/>
                </a:moveTo>
                <a:lnTo>
                  <a:pt x="44195" y="0"/>
                </a:lnTo>
                <a:lnTo>
                  <a:pt x="15239" y="10667"/>
                </a:lnTo>
                <a:lnTo>
                  <a:pt x="15239" y="15239"/>
                </a:lnTo>
                <a:lnTo>
                  <a:pt x="18287" y="13715"/>
                </a:lnTo>
                <a:lnTo>
                  <a:pt x="44957" y="13715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127760" y="7895844"/>
            <a:ext cx="146303" cy="1386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775460" y="8092440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729739" y="80878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775460" y="8037576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662683" y="781278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344167" y="791718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344167" y="795375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530852" y="7840980"/>
            <a:ext cx="361188" cy="1371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047583" y="7840980"/>
            <a:ext cx="862488" cy="1767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992367" y="792556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137147" y="7847076"/>
            <a:ext cx="74675" cy="1310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17804" y="8473440"/>
            <a:ext cx="132587" cy="1508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498091" y="8551164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 h="0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023872" y="8619744"/>
            <a:ext cx="52069" cy="134620"/>
          </a:xfrm>
          <a:custGeom>
            <a:avLst/>
            <a:gdLst/>
            <a:ahLst/>
            <a:cxnLst/>
            <a:rect l="l" t="t" r="r" b="b"/>
            <a:pathLst>
              <a:path w="52069" h="134620">
                <a:moveTo>
                  <a:pt x="51815" y="129539"/>
                </a:moveTo>
                <a:lnTo>
                  <a:pt x="1523" y="129539"/>
                </a:lnTo>
                <a:lnTo>
                  <a:pt x="1523" y="134111"/>
                </a:lnTo>
                <a:lnTo>
                  <a:pt x="51815" y="134111"/>
                </a:lnTo>
                <a:lnTo>
                  <a:pt x="51815" y="129539"/>
                </a:lnTo>
                <a:close/>
              </a:path>
              <a:path w="52069" h="134620">
                <a:moveTo>
                  <a:pt x="35051" y="15239"/>
                </a:moveTo>
                <a:lnTo>
                  <a:pt x="12191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4967"/>
                </a:lnTo>
                <a:lnTo>
                  <a:pt x="15239" y="128015"/>
                </a:lnTo>
                <a:lnTo>
                  <a:pt x="13715" y="128015"/>
                </a:lnTo>
                <a:lnTo>
                  <a:pt x="12191" y="129539"/>
                </a:lnTo>
                <a:lnTo>
                  <a:pt x="41147" y="129539"/>
                </a:lnTo>
                <a:lnTo>
                  <a:pt x="38100" y="126491"/>
                </a:lnTo>
                <a:lnTo>
                  <a:pt x="36575" y="126491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2069" h="134620">
                <a:moveTo>
                  <a:pt x="35051" y="0"/>
                </a:moveTo>
                <a:lnTo>
                  <a:pt x="32003" y="0"/>
                </a:lnTo>
                <a:lnTo>
                  <a:pt x="0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258567" y="8345423"/>
            <a:ext cx="50800" cy="132715"/>
          </a:xfrm>
          <a:custGeom>
            <a:avLst/>
            <a:gdLst/>
            <a:ahLst/>
            <a:cxnLst/>
            <a:rect l="l" t="t" r="r" b="b"/>
            <a:pathLst>
              <a:path w="50800" h="132715">
                <a:moveTo>
                  <a:pt x="50292" y="129539"/>
                </a:moveTo>
                <a:lnTo>
                  <a:pt x="1524" y="129539"/>
                </a:lnTo>
                <a:lnTo>
                  <a:pt x="1524" y="132587"/>
                </a:lnTo>
                <a:lnTo>
                  <a:pt x="50292" y="132587"/>
                </a:lnTo>
                <a:lnTo>
                  <a:pt x="50292" y="129539"/>
                </a:lnTo>
                <a:close/>
              </a:path>
              <a:path w="50800" h="132715">
                <a:moveTo>
                  <a:pt x="35051" y="15239"/>
                </a:moveTo>
                <a:lnTo>
                  <a:pt x="12192" y="15239"/>
                </a:lnTo>
                <a:lnTo>
                  <a:pt x="13715" y="16763"/>
                </a:lnTo>
                <a:lnTo>
                  <a:pt x="15239" y="16763"/>
                </a:lnTo>
                <a:lnTo>
                  <a:pt x="16763" y="18287"/>
                </a:lnTo>
                <a:lnTo>
                  <a:pt x="16763" y="19811"/>
                </a:lnTo>
                <a:lnTo>
                  <a:pt x="18287" y="21335"/>
                </a:lnTo>
                <a:lnTo>
                  <a:pt x="18287" y="124967"/>
                </a:lnTo>
                <a:lnTo>
                  <a:pt x="16763" y="126491"/>
                </a:lnTo>
                <a:lnTo>
                  <a:pt x="15239" y="126491"/>
                </a:lnTo>
                <a:lnTo>
                  <a:pt x="12192" y="129539"/>
                </a:lnTo>
                <a:lnTo>
                  <a:pt x="41148" y="129539"/>
                </a:lnTo>
                <a:lnTo>
                  <a:pt x="35051" y="123443"/>
                </a:lnTo>
                <a:lnTo>
                  <a:pt x="35051" y="15239"/>
                </a:lnTo>
                <a:close/>
              </a:path>
              <a:path w="50800" h="132715">
                <a:moveTo>
                  <a:pt x="35051" y="0"/>
                </a:moveTo>
                <a:lnTo>
                  <a:pt x="32004" y="0"/>
                </a:lnTo>
                <a:lnTo>
                  <a:pt x="0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9143" y="15239"/>
                </a:lnTo>
                <a:lnTo>
                  <a:pt x="35051" y="15239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876044" y="8345423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4" h="132715">
                <a:moveTo>
                  <a:pt x="71435" y="15239"/>
                </a:moveTo>
                <a:lnTo>
                  <a:pt x="42672" y="15239"/>
                </a:lnTo>
                <a:lnTo>
                  <a:pt x="48768" y="18287"/>
                </a:lnTo>
                <a:lnTo>
                  <a:pt x="54863" y="22859"/>
                </a:lnTo>
                <a:lnTo>
                  <a:pt x="59436" y="28955"/>
                </a:lnTo>
                <a:lnTo>
                  <a:pt x="62483" y="35051"/>
                </a:lnTo>
                <a:lnTo>
                  <a:pt x="62483" y="42671"/>
                </a:lnTo>
                <a:lnTo>
                  <a:pt x="48768" y="79247"/>
                </a:lnTo>
                <a:lnTo>
                  <a:pt x="15978" y="115252"/>
                </a:lnTo>
                <a:lnTo>
                  <a:pt x="0" y="129539"/>
                </a:lnTo>
                <a:lnTo>
                  <a:pt x="0" y="132587"/>
                </a:lnTo>
                <a:lnTo>
                  <a:pt x="77724" y="132587"/>
                </a:lnTo>
                <a:lnTo>
                  <a:pt x="82867" y="118871"/>
                </a:lnTo>
                <a:lnTo>
                  <a:pt x="21336" y="118871"/>
                </a:lnTo>
                <a:lnTo>
                  <a:pt x="25003" y="115157"/>
                </a:lnTo>
                <a:lnTo>
                  <a:pt x="31241" y="108584"/>
                </a:lnTo>
                <a:lnTo>
                  <a:pt x="39766" y="99155"/>
                </a:lnTo>
                <a:lnTo>
                  <a:pt x="50292" y="86867"/>
                </a:lnTo>
                <a:lnTo>
                  <a:pt x="57721" y="78652"/>
                </a:lnTo>
                <a:lnTo>
                  <a:pt x="77724" y="41147"/>
                </a:lnTo>
                <a:lnTo>
                  <a:pt x="77724" y="35051"/>
                </a:lnTo>
                <a:lnTo>
                  <a:pt x="77128" y="28241"/>
                </a:lnTo>
                <a:lnTo>
                  <a:pt x="75247" y="21716"/>
                </a:lnTo>
                <a:lnTo>
                  <a:pt x="71937" y="15763"/>
                </a:lnTo>
                <a:lnTo>
                  <a:pt x="71435" y="15239"/>
                </a:lnTo>
                <a:close/>
              </a:path>
              <a:path w="86994" h="132715">
                <a:moveTo>
                  <a:pt x="86868" y="108203"/>
                </a:moveTo>
                <a:lnTo>
                  <a:pt x="82295" y="108203"/>
                </a:lnTo>
                <a:lnTo>
                  <a:pt x="80772" y="111251"/>
                </a:lnTo>
                <a:lnTo>
                  <a:pt x="77724" y="114299"/>
                </a:lnTo>
                <a:lnTo>
                  <a:pt x="71628" y="117347"/>
                </a:lnTo>
                <a:lnTo>
                  <a:pt x="70104" y="117347"/>
                </a:lnTo>
                <a:lnTo>
                  <a:pt x="67056" y="118871"/>
                </a:lnTo>
                <a:lnTo>
                  <a:pt x="82867" y="118871"/>
                </a:lnTo>
                <a:lnTo>
                  <a:pt x="86868" y="108203"/>
                </a:lnTo>
                <a:close/>
              </a:path>
              <a:path w="86994" h="132715">
                <a:moveTo>
                  <a:pt x="41148" y="0"/>
                </a:moveTo>
                <a:lnTo>
                  <a:pt x="8381" y="21716"/>
                </a:lnTo>
                <a:lnTo>
                  <a:pt x="4572" y="36575"/>
                </a:lnTo>
                <a:lnTo>
                  <a:pt x="7619" y="36575"/>
                </a:lnTo>
                <a:lnTo>
                  <a:pt x="13716" y="24383"/>
                </a:lnTo>
                <a:lnTo>
                  <a:pt x="18287" y="21335"/>
                </a:lnTo>
                <a:lnTo>
                  <a:pt x="24383" y="16763"/>
                </a:lnTo>
                <a:lnTo>
                  <a:pt x="30480" y="15239"/>
                </a:lnTo>
                <a:lnTo>
                  <a:pt x="71435" y="15239"/>
                </a:lnTo>
                <a:lnTo>
                  <a:pt x="67056" y="10667"/>
                </a:lnTo>
                <a:lnTo>
                  <a:pt x="61936" y="5786"/>
                </a:lnTo>
                <a:lnTo>
                  <a:pt x="55816" y="2476"/>
                </a:lnTo>
                <a:lnTo>
                  <a:pt x="48839" y="595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618488" y="8314944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29">
                <a:moveTo>
                  <a:pt x="40386" y="7619"/>
                </a:moveTo>
                <a:lnTo>
                  <a:pt x="24384" y="7619"/>
                </a:lnTo>
                <a:lnTo>
                  <a:pt x="27431" y="9143"/>
                </a:lnTo>
                <a:lnTo>
                  <a:pt x="33528" y="15239"/>
                </a:lnTo>
                <a:lnTo>
                  <a:pt x="35051" y="19811"/>
                </a:lnTo>
                <a:lnTo>
                  <a:pt x="35051" y="30479"/>
                </a:lnTo>
                <a:lnTo>
                  <a:pt x="9215" y="64555"/>
                </a:lnTo>
                <a:lnTo>
                  <a:pt x="0" y="73151"/>
                </a:lnTo>
                <a:lnTo>
                  <a:pt x="0" y="74675"/>
                </a:lnTo>
                <a:lnTo>
                  <a:pt x="44195" y="74675"/>
                </a:lnTo>
                <a:lnTo>
                  <a:pt x="46736" y="67055"/>
                </a:lnTo>
                <a:lnTo>
                  <a:pt x="12192" y="67055"/>
                </a:lnTo>
                <a:lnTo>
                  <a:pt x="19812" y="59435"/>
                </a:lnTo>
                <a:lnTo>
                  <a:pt x="28956" y="48767"/>
                </a:lnTo>
                <a:lnTo>
                  <a:pt x="35051" y="42671"/>
                </a:lnTo>
                <a:lnTo>
                  <a:pt x="39624" y="36575"/>
                </a:lnTo>
                <a:lnTo>
                  <a:pt x="41148" y="30479"/>
                </a:lnTo>
                <a:lnTo>
                  <a:pt x="42672" y="27431"/>
                </a:lnTo>
                <a:lnTo>
                  <a:pt x="44195" y="22859"/>
                </a:lnTo>
                <a:lnTo>
                  <a:pt x="44195" y="13715"/>
                </a:lnTo>
                <a:lnTo>
                  <a:pt x="42672" y="9143"/>
                </a:lnTo>
                <a:lnTo>
                  <a:pt x="40386" y="7619"/>
                </a:lnTo>
                <a:close/>
              </a:path>
              <a:path w="48894" h="74929">
                <a:moveTo>
                  <a:pt x="48768" y="60959"/>
                </a:moveTo>
                <a:lnTo>
                  <a:pt x="47243" y="60959"/>
                </a:lnTo>
                <a:lnTo>
                  <a:pt x="44195" y="64007"/>
                </a:lnTo>
                <a:lnTo>
                  <a:pt x="44195" y="65531"/>
                </a:lnTo>
                <a:lnTo>
                  <a:pt x="41148" y="65531"/>
                </a:lnTo>
                <a:lnTo>
                  <a:pt x="39624" y="67055"/>
                </a:lnTo>
                <a:lnTo>
                  <a:pt x="46736" y="67055"/>
                </a:lnTo>
                <a:lnTo>
                  <a:pt x="48768" y="60959"/>
                </a:lnTo>
                <a:close/>
              </a:path>
              <a:path w="48894" h="74929">
                <a:moveTo>
                  <a:pt x="28956" y="0"/>
                </a:moveTo>
                <a:lnTo>
                  <a:pt x="18287" y="0"/>
                </a:lnTo>
                <a:lnTo>
                  <a:pt x="13716" y="1523"/>
                </a:lnTo>
                <a:lnTo>
                  <a:pt x="6096" y="9143"/>
                </a:lnTo>
                <a:lnTo>
                  <a:pt x="3048" y="13715"/>
                </a:lnTo>
                <a:lnTo>
                  <a:pt x="3048" y="21335"/>
                </a:lnTo>
                <a:lnTo>
                  <a:pt x="4571" y="21335"/>
                </a:lnTo>
                <a:lnTo>
                  <a:pt x="6096" y="16763"/>
                </a:lnTo>
                <a:lnTo>
                  <a:pt x="7619" y="13715"/>
                </a:lnTo>
                <a:lnTo>
                  <a:pt x="10668" y="12191"/>
                </a:lnTo>
                <a:lnTo>
                  <a:pt x="13716" y="9143"/>
                </a:lnTo>
                <a:lnTo>
                  <a:pt x="16763" y="7619"/>
                </a:lnTo>
                <a:lnTo>
                  <a:pt x="40386" y="7619"/>
                </a:lnTo>
                <a:lnTo>
                  <a:pt x="38100" y="6095"/>
                </a:lnTo>
                <a:lnTo>
                  <a:pt x="33528" y="1523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880616" y="870280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157983" y="8432292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2112264" y="842772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2157983" y="8377428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19"/>
                </a:lnTo>
                <a:lnTo>
                  <a:pt x="9143" y="4571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729739" y="84284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344167" y="853287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344167" y="85694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744979" y="8662416"/>
            <a:ext cx="96012" cy="9143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976627" y="8388096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19" h="90170">
                <a:moveTo>
                  <a:pt x="44196" y="86867"/>
                </a:moveTo>
                <a:lnTo>
                  <a:pt x="0" y="86867"/>
                </a:lnTo>
                <a:lnTo>
                  <a:pt x="0" y="89915"/>
                </a:lnTo>
                <a:lnTo>
                  <a:pt x="42672" y="89915"/>
                </a:lnTo>
                <a:lnTo>
                  <a:pt x="44196" y="86867"/>
                </a:lnTo>
                <a:close/>
              </a:path>
              <a:path w="96519" h="90170">
                <a:moveTo>
                  <a:pt x="96012" y="86867"/>
                </a:moveTo>
                <a:lnTo>
                  <a:pt x="51816" y="86867"/>
                </a:lnTo>
                <a:lnTo>
                  <a:pt x="51816" y="89915"/>
                </a:lnTo>
                <a:lnTo>
                  <a:pt x="94488" y="89915"/>
                </a:lnTo>
                <a:lnTo>
                  <a:pt x="96012" y="86867"/>
                </a:lnTo>
                <a:close/>
              </a:path>
              <a:path w="96519" h="90170">
                <a:moveTo>
                  <a:pt x="45720" y="12191"/>
                </a:moveTo>
                <a:lnTo>
                  <a:pt x="24384" y="12191"/>
                </a:lnTo>
                <a:lnTo>
                  <a:pt x="27432" y="15239"/>
                </a:lnTo>
                <a:lnTo>
                  <a:pt x="27432" y="21335"/>
                </a:lnTo>
                <a:lnTo>
                  <a:pt x="25908" y="27431"/>
                </a:lnTo>
                <a:lnTo>
                  <a:pt x="24384" y="38099"/>
                </a:lnTo>
                <a:lnTo>
                  <a:pt x="16764" y="70103"/>
                </a:lnTo>
                <a:lnTo>
                  <a:pt x="16764" y="77723"/>
                </a:lnTo>
                <a:lnTo>
                  <a:pt x="13716" y="80771"/>
                </a:lnTo>
                <a:lnTo>
                  <a:pt x="12192" y="83819"/>
                </a:lnTo>
                <a:lnTo>
                  <a:pt x="10668" y="85343"/>
                </a:lnTo>
                <a:lnTo>
                  <a:pt x="7620" y="86867"/>
                </a:lnTo>
                <a:lnTo>
                  <a:pt x="36576" y="86867"/>
                </a:lnTo>
                <a:lnTo>
                  <a:pt x="35052" y="85343"/>
                </a:lnTo>
                <a:lnTo>
                  <a:pt x="33528" y="85343"/>
                </a:lnTo>
                <a:lnTo>
                  <a:pt x="32004" y="83819"/>
                </a:lnTo>
                <a:lnTo>
                  <a:pt x="32004" y="76199"/>
                </a:lnTo>
                <a:lnTo>
                  <a:pt x="33528" y="70103"/>
                </a:lnTo>
                <a:lnTo>
                  <a:pt x="42672" y="24383"/>
                </a:lnTo>
                <a:lnTo>
                  <a:pt x="49506" y="18621"/>
                </a:lnTo>
                <a:lnTo>
                  <a:pt x="50099" y="18287"/>
                </a:lnTo>
                <a:lnTo>
                  <a:pt x="44196" y="18287"/>
                </a:lnTo>
                <a:lnTo>
                  <a:pt x="45720" y="12191"/>
                </a:lnTo>
                <a:close/>
              </a:path>
              <a:path w="96519" h="90170">
                <a:moveTo>
                  <a:pt x="94488" y="12191"/>
                </a:moveTo>
                <a:lnTo>
                  <a:pt x="73152" y="12191"/>
                </a:lnTo>
                <a:lnTo>
                  <a:pt x="76200" y="13715"/>
                </a:lnTo>
                <a:lnTo>
                  <a:pt x="77724" y="16763"/>
                </a:lnTo>
                <a:lnTo>
                  <a:pt x="79248" y="21335"/>
                </a:lnTo>
                <a:lnTo>
                  <a:pt x="79248" y="27431"/>
                </a:lnTo>
                <a:lnTo>
                  <a:pt x="77724" y="35051"/>
                </a:lnTo>
                <a:lnTo>
                  <a:pt x="70104" y="70103"/>
                </a:lnTo>
                <a:lnTo>
                  <a:pt x="68580" y="76199"/>
                </a:lnTo>
                <a:lnTo>
                  <a:pt x="68580" y="79247"/>
                </a:lnTo>
                <a:lnTo>
                  <a:pt x="67056" y="79247"/>
                </a:lnTo>
                <a:lnTo>
                  <a:pt x="65532" y="82295"/>
                </a:lnTo>
                <a:lnTo>
                  <a:pt x="60960" y="86867"/>
                </a:lnTo>
                <a:lnTo>
                  <a:pt x="88392" y="86867"/>
                </a:lnTo>
                <a:lnTo>
                  <a:pt x="86868" y="85343"/>
                </a:lnTo>
                <a:lnTo>
                  <a:pt x="85344" y="85343"/>
                </a:lnTo>
                <a:lnTo>
                  <a:pt x="85344" y="83819"/>
                </a:lnTo>
                <a:lnTo>
                  <a:pt x="83820" y="82295"/>
                </a:lnTo>
                <a:lnTo>
                  <a:pt x="83820" y="76199"/>
                </a:lnTo>
                <a:lnTo>
                  <a:pt x="85344" y="70103"/>
                </a:lnTo>
                <a:lnTo>
                  <a:pt x="92964" y="33527"/>
                </a:lnTo>
                <a:lnTo>
                  <a:pt x="94488" y="24383"/>
                </a:lnTo>
                <a:lnTo>
                  <a:pt x="96012" y="19811"/>
                </a:lnTo>
                <a:lnTo>
                  <a:pt x="94488" y="15239"/>
                </a:lnTo>
                <a:lnTo>
                  <a:pt x="94488" y="12191"/>
                </a:lnTo>
                <a:close/>
              </a:path>
              <a:path w="96519" h="90170">
                <a:moveTo>
                  <a:pt x="82296" y="0"/>
                </a:moveTo>
                <a:lnTo>
                  <a:pt x="77724" y="0"/>
                </a:lnTo>
                <a:lnTo>
                  <a:pt x="70342" y="1142"/>
                </a:lnTo>
                <a:lnTo>
                  <a:pt x="62103" y="4571"/>
                </a:lnTo>
                <a:lnTo>
                  <a:pt x="53292" y="10286"/>
                </a:lnTo>
                <a:lnTo>
                  <a:pt x="44196" y="18287"/>
                </a:lnTo>
                <a:lnTo>
                  <a:pt x="50099" y="18287"/>
                </a:lnTo>
                <a:lnTo>
                  <a:pt x="56197" y="14858"/>
                </a:lnTo>
                <a:lnTo>
                  <a:pt x="62603" y="12811"/>
                </a:lnTo>
                <a:lnTo>
                  <a:pt x="68580" y="12191"/>
                </a:lnTo>
                <a:lnTo>
                  <a:pt x="94488" y="12191"/>
                </a:lnTo>
                <a:lnTo>
                  <a:pt x="94488" y="10667"/>
                </a:lnTo>
                <a:lnTo>
                  <a:pt x="91440" y="6095"/>
                </a:lnTo>
                <a:lnTo>
                  <a:pt x="89916" y="3047"/>
                </a:lnTo>
                <a:lnTo>
                  <a:pt x="86868" y="1523"/>
                </a:lnTo>
                <a:lnTo>
                  <a:pt x="82296" y="0"/>
                </a:lnTo>
                <a:close/>
              </a:path>
              <a:path w="96519" h="90170">
                <a:moveTo>
                  <a:pt x="48768" y="0"/>
                </a:moveTo>
                <a:lnTo>
                  <a:pt x="44196" y="0"/>
                </a:lnTo>
                <a:lnTo>
                  <a:pt x="15240" y="10667"/>
                </a:lnTo>
                <a:lnTo>
                  <a:pt x="15240" y="13715"/>
                </a:lnTo>
                <a:lnTo>
                  <a:pt x="18288" y="13715"/>
                </a:lnTo>
                <a:lnTo>
                  <a:pt x="21336" y="12191"/>
                </a:lnTo>
                <a:lnTo>
                  <a:pt x="45720" y="12191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508760" y="8388096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19" h="90170">
                <a:moveTo>
                  <a:pt x="44196" y="86867"/>
                </a:moveTo>
                <a:lnTo>
                  <a:pt x="1524" y="86867"/>
                </a:lnTo>
                <a:lnTo>
                  <a:pt x="0" y="89915"/>
                </a:lnTo>
                <a:lnTo>
                  <a:pt x="44196" y="89915"/>
                </a:lnTo>
                <a:lnTo>
                  <a:pt x="44196" y="86867"/>
                </a:lnTo>
                <a:close/>
              </a:path>
              <a:path w="96519" h="90170">
                <a:moveTo>
                  <a:pt x="96012" y="86867"/>
                </a:moveTo>
                <a:lnTo>
                  <a:pt x="53340" y="86867"/>
                </a:lnTo>
                <a:lnTo>
                  <a:pt x="51815" y="89915"/>
                </a:lnTo>
                <a:lnTo>
                  <a:pt x="96012" y="89915"/>
                </a:lnTo>
                <a:lnTo>
                  <a:pt x="96012" y="86867"/>
                </a:lnTo>
                <a:close/>
              </a:path>
              <a:path w="96519" h="90170">
                <a:moveTo>
                  <a:pt x="46736" y="12191"/>
                </a:moveTo>
                <a:lnTo>
                  <a:pt x="24384" y="12191"/>
                </a:lnTo>
                <a:lnTo>
                  <a:pt x="25908" y="13715"/>
                </a:lnTo>
                <a:lnTo>
                  <a:pt x="27431" y="13715"/>
                </a:lnTo>
                <a:lnTo>
                  <a:pt x="27431" y="15239"/>
                </a:lnTo>
                <a:lnTo>
                  <a:pt x="28956" y="16763"/>
                </a:lnTo>
                <a:lnTo>
                  <a:pt x="28956" y="21335"/>
                </a:lnTo>
                <a:lnTo>
                  <a:pt x="27431" y="27431"/>
                </a:lnTo>
                <a:lnTo>
                  <a:pt x="24384" y="38099"/>
                </a:lnTo>
                <a:lnTo>
                  <a:pt x="18287" y="70103"/>
                </a:lnTo>
                <a:lnTo>
                  <a:pt x="16764" y="77723"/>
                </a:lnTo>
                <a:lnTo>
                  <a:pt x="13715" y="83819"/>
                </a:lnTo>
                <a:lnTo>
                  <a:pt x="7620" y="86867"/>
                </a:lnTo>
                <a:lnTo>
                  <a:pt x="36576" y="86867"/>
                </a:lnTo>
                <a:lnTo>
                  <a:pt x="35052" y="85343"/>
                </a:lnTo>
                <a:lnTo>
                  <a:pt x="33528" y="85343"/>
                </a:lnTo>
                <a:lnTo>
                  <a:pt x="33528" y="82295"/>
                </a:lnTo>
                <a:lnTo>
                  <a:pt x="32003" y="80771"/>
                </a:lnTo>
                <a:lnTo>
                  <a:pt x="33528" y="76199"/>
                </a:lnTo>
                <a:lnTo>
                  <a:pt x="33528" y="70103"/>
                </a:lnTo>
                <a:lnTo>
                  <a:pt x="44196" y="24383"/>
                </a:lnTo>
                <a:lnTo>
                  <a:pt x="50792" y="18621"/>
                </a:lnTo>
                <a:lnTo>
                  <a:pt x="51338" y="18287"/>
                </a:lnTo>
                <a:lnTo>
                  <a:pt x="45720" y="18287"/>
                </a:lnTo>
                <a:lnTo>
                  <a:pt x="46736" y="12191"/>
                </a:lnTo>
                <a:close/>
              </a:path>
              <a:path w="96519" h="90170">
                <a:moveTo>
                  <a:pt x="94996" y="12191"/>
                </a:moveTo>
                <a:lnTo>
                  <a:pt x="74676" y="12191"/>
                </a:lnTo>
                <a:lnTo>
                  <a:pt x="77724" y="13715"/>
                </a:lnTo>
                <a:lnTo>
                  <a:pt x="79248" y="16763"/>
                </a:lnTo>
                <a:lnTo>
                  <a:pt x="79248" y="27431"/>
                </a:lnTo>
                <a:lnTo>
                  <a:pt x="77724" y="35051"/>
                </a:lnTo>
                <a:lnTo>
                  <a:pt x="70103" y="70103"/>
                </a:lnTo>
                <a:lnTo>
                  <a:pt x="70103" y="76199"/>
                </a:lnTo>
                <a:lnTo>
                  <a:pt x="67056" y="82295"/>
                </a:lnTo>
                <a:lnTo>
                  <a:pt x="64008" y="85343"/>
                </a:lnTo>
                <a:lnTo>
                  <a:pt x="60959" y="86867"/>
                </a:lnTo>
                <a:lnTo>
                  <a:pt x="89915" y="86867"/>
                </a:lnTo>
                <a:lnTo>
                  <a:pt x="88392" y="85343"/>
                </a:lnTo>
                <a:lnTo>
                  <a:pt x="86868" y="85343"/>
                </a:lnTo>
                <a:lnTo>
                  <a:pt x="85343" y="83819"/>
                </a:lnTo>
                <a:lnTo>
                  <a:pt x="85343" y="76199"/>
                </a:lnTo>
                <a:lnTo>
                  <a:pt x="86868" y="70103"/>
                </a:lnTo>
                <a:lnTo>
                  <a:pt x="94487" y="33527"/>
                </a:lnTo>
                <a:lnTo>
                  <a:pt x="96012" y="24383"/>
                </a:lnTo>
                <a:lnTo>
                  <a:pt x="96012" y="15239"/>
                </a:lnTo>
                <a:lnTo>
                  <a:pt x="94996" y="12191"/>
                </a:lnTo>
                <a:close/>
              </a:path>
              <a:path w="96519" h="90170">
                <a:moveTo>
                  <a:pt x="83820" y="0"/>
                </a:moveTo>
                <a:lnTo>
                  <a:pt x="77724" y="0"/>
                </a:lnTo>
                <a:lnTo>
                  <a:pt x="70580" y="1142"/>
                </a:lnTo>
                <a:lnTo>
                  <a:pt x="62865" y="4571"/>
                </a:lnTo>
                <a:lnTo>
                  <a:pt x="54578" y="10286"/>
                </a:lnTo>
                <a:lnTo>
                  <a:pt x="45720" y="18287"/>
                </a:lnTo>
                <a:lnTo>
                  <a:pt x="51338" y="18287"/>
                </a:lnTo>
                <a:lnTo>
                  <a:pt x="56959" y="14858"/>
                </a:lnTo>
                <a:lnTo>
                  <a:pt x="62841" y="12811"/>
                </a:lnTo>
                <a:lnTo>
                  <a:pt x="68580" y="12191"/>
                </a:lnTo>
                <a:lnTo>
                  <a:pt x="94996" y="12191"/>
                </a:lnTo>
                <a:lnTo>
                  <a:pt x="92964" y="6095"/>
                </a:lnTo>
                <a:lnTo>
                  <a:pt x="89915" y="3047"/>
                </a:lnTo>
                <a:lnTo>
                  <a:pt x="83820" y="0"/>
                </a:lnTo>
                <a:close/>
              </a:path>
              <a:path w="96519" h="90170">
                <a:moveTo>
                  <a:pt x="48768" y="0"/>
                </a:moveTo>
                <a:lnTo>
                  <a:pt x="44196" y="0"/>
                </a:lnTo>
                <a:lnTo>
                  <a:pt x="15240" y="10667"/>
                </a:lnTo>
                <a:lnTo>
                  <a:pt x="16764" y="13715"/>
                </a:lnTo>
                <a:lnTo>
                  <a:pt x="19812" y="13715"/>
                </a:lnTo>
                <a:lnTo>
                  <a:pt x="21336" y="12191"/>
                </a:lnTo>
                <a:lnTo>
                  <a:pt x="46736" y="12191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127760" y="8510016"/>
            <a:ext cx="146303" cy="14020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4530852" y="8456676"/>
            <a:ext cx="361188" cy="1356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032247" y="8453628"/>
            <a:ext cx="713231" cy="1783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19327" y="8977884"/>
            <a:ext cx="131063" cy="1508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2075688" y="8953500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4384" y="50291"/>
                </a:moveTo>
                <a:lnTo>
                  <a:pt x="0" y="50291"/>
                </a:lnTo>
                <a:lnTo>
                  <a:pt x="0" y="51815"/>
                </a:lnTo>
                <a:lnTo>
                  <a:pt x="24384" y="51815"/>
                </a:lnTo>
                <a:lnTo>
                  <a:pt x="24384" y="50291"/>
                </a:lnTo>
                <a:close/>
              </a:path>
              <a:path w="53339" h="52070">
                <a:moveTo>
                  <a:pt x="53339" y="50291"/>
                </a:moveTo>
                <a:lnTo>
                  <a:pt x="28956" y="50291"/>
                </a:lnTo>
                <a:lnTo>
                  <a:pt x="28956" y="51815"/>
                </a:lnTo>
                <a:lnTo>
                  <a:pt x="53339" y="51815"/>
                </a:lnTo>
                <a:lnTo>
                  <a:pt x="53339" y="50291"/>
                </a:lnTo>
                <a:close/>
              </a:path>
              <a:path w="53339" h="52070">
                <a:moveTo>
                  <a:pt x="25254" y="7619"/>
                </a:moveTo>
                <a:lnTo>
                  <a:pt x="13716" y="7619"/>
                </a:lnTo>
                <a:lnTo>
                  <a:pt x="13716" y="9143"/>
                </a:lnTo>
                <a:lnTo>
                  <a:pt x="15239" y="9143"/>
                </a:lnTo>
                <a:lnTo>
                  <a:pt x="15239" y="16763"/>
                </a:lnTo>
                <a:lnTo>
                  <a:pt x="9143" y="41147"/>
                </a:lnTo>
                <a:lnTo>
                  <a:pt x="9143" y="44195"/>
                </a:lnTo>
                <a:lnTo>
                  <a:pt x="7619" y="47243"/>
                </a:lnTo>
                <a:lnTo>
                  <a:pt x="6095" y="48767"/>
                </a:lnTo>
                <a:lnTo>
                  <a:pt x="3048" y="50291"/>
                </a:lnTo>
                <a:lnTo>
                  <a:pt x="19812" y="50291"/>
                </a:lnTo>
                <a:lnTo>
                  <a:pt x="19812" y="48767"/>
                </a:lnTo>
                <a:lnTo>
                  <a:pt x="18287" y="48767"/>
                </a:lnTo>
                <a:lnTo>
                  <a:pt x="18287" y="47243"/>
                </a:lnTo>
                <a:lnTo>
                  <a:pt x="16763" y="45719"/>
                </a:lnTo>
                <a:lnTo>
                  <a:pt x="18287" y="44195"/>
                </a:lnTo>
                <a:lnTo>
                  <a:pt x="18287" y="41147"/>
                </a:lnTo>
                <a:lnTo>
                  <a:pt x="24384" y="13715"/>
                </a:lnTo>
                <a:lnTo>
                  <a:pt x="27432" y="10667"/>
                </a:lnTo>
                <a:lnTo>
                  <a:pt x="24384" y="10667"/>
                </a:lnTo>
                <a:lnTo>
                  <a:pt x="25254" y="7619"/>
                </a:lnTo>
                <a:close/>
              </a:path>
              <a:path w="53339" h="52070">
                <a:moveTo>
                  <a:pt x="48768" y="48767"/>
                </a:moveTo>
                <a:lnTo>
                  <a:pt x="35051" y="48767"/>
                </a:lnTo>
                <a:lnTo>
                  <a:pt x="33528" y="50291"/>
                </a:lnTo>
                <a:lnTo>
                  <a:pt x="50292" y="50291"/>
                </a:lnTo>
                <a:lnTo>
                  <a:pt x="48768" y="48767"/>
                </a:lnTo>
                <a:close/>
              </a:path>
              <a:path w="53339" h="52070">
                <a:moveTo>
                  <a:pt x="53339" y="7619"/>
                </a:moveTo>
                <a:lnTo>
                  <a:pt x="41148" y="7619"/>
                </a:lnTo>
                <a:lnTo>
                  <a:pt x="44195" y="10667"/>
                </a:lnTo>
                <a:lnTo>
                  <a:pt x="44195" y="15239"/>
                </a:lnTo>
                <a:lnTo>
                  <a:pt x="42672" y="19811"/>
                </a:lnTo>
                <a:lnTo>
                  <a:pt x="39624" y="41147"/>
                </a:lnTo>
                <a:lnTo>
                  <a:pt x="38100" y="44195"/>
                </a:lnTo>
                <a:lnTo>
                  <a:pt x="38100" y="45719"/>
                </a:lnTo>
                <a:lnTo>
                  <a:pt x="36575" y="47243"/>
                </a:lnTo>
                <a:lnTo>
                  <a:pt x="36575" y="48767"/>
                </a:lnTo>
                <a:lnTo>
                  <a:pt x="47243" y="48767"/>
                </a:lnTo>
                <a:lnTo>
                  <a:pt x="47243" y="41147"/>
                </a:lnTo>
                <a:lnTo>
                  <a:pt x="51816" y="19811"/>
                </a:lnTo>
                <a:lnTo>
                  <a:pt x="53339" y="15239"/>
                </a:lnTo>
                <a:lnTo>
                  <a:pt x="53339" y="7619"/>
                </a:lnTo>
                <a:close/>
              </a:path>
              <a:path w="53339" h="52070">
                <a:moveTo>
                  <a:pt x="45719" y="0"/>
                </a:moveTo>
                <a:lnTo>
                  <a:pt x="38100" y="0"/>
                </a:lnTo>
                <a:lnTo>
                  <a:pt x="32004" y="4571"/>
                </a:lnTo>
                <a:lnTo>
                  <a:pt x="24384" y="10667"/>
                </a:lnTo>
                <a:lnTo>
                  <a:pt x="27432" y="10667"/>
                </a:lnTo>
                <a:lnTo>
                  <a:pt x="28956" y="9143"/>
                </a:lnTo>
                <a:lnTo>
                  <a:pt x="33528" y="7619"/>
                </a:lnTo>
                <a:lnTo>
                  <a:pt x="53339" y="7619"/>
                </a:lnTo>
                <a:lnTo>
                  <a:pt x="53339" y="6095"/>
                </a:lnTo>
                <a:lnTo>
                  <a:pt x="48768" y="1523"/>
                </a:lnTo>
                <a:lnTo>
                  <a:pt x="45719" y="0"/>
                </a:lnTo>
                <a:close/>
              </a:path>
              <a:path w="53339" h="52070">
                <a:moveTo>
                  <a:pt x="27431" y="0"/>
                </a:moveTo>
                <a:lnTo>
                  <a:pt x="24384" y="0"/>
                </a:lnTo>
                <a:lnTo>
                  <a:pt x="7619" y="6095"/>
                </a:lnTo>
                <a:lnTo>
                  <a:pt x="9143" y="9143"/>
                </a:lnTo>
                <a:lnTo>
                  <a:pt x="10668" y="7619"/>
                </a:lnTo>
                <a:lnTo>
                  <a:pt x="25254" y="7619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127760" y="9002268"/>
            <a:ext cx="147828" cy="1402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938527" y="8956547"/>
            <a:ext cx="117348" cy="17830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743455" y="8956547"/>
            <a:ext cx="53340" cy="178435"/>
          </a:xfrm>
          <a:custGeom>
            <a:avLst/>
            <a:gdLst/>
            <a:ahLst/>
            <a:cxnLst/>
            <a:rect l="l" t="t" r="r" b="b"/>
            <a:pathLst>
              <a:path w="53339" h="178434">
                <a:moveTo>
                  <a:pt x="53339" y="0"/>
                </a:moveTo>
                <a:lnTo>
                  <a:pt x="22907" y="23574"/>
                </a:lnTo>
                <a:lnTo>
                  <a:pt x="4191" y="61340"/>
                </a:lnTo>
                <a:lnTo>
                  <a:pt x="0" y="89915"/>
                </a:lnTo>
                <a:lnTo>
                  <a:pt x="547" y="99941"/>
                </a:lnTo>
                <a:lnTo>
                  <a:pt x="12239" y="137755"/>
                </a:lnTo>
                <a:lnTo>
                  <a:pt x="40576" y="170497"/>
                </a:lnTo>
                <a:lnTo>
                  <a:pt x="53339" y="178307"/>
                </a:lnTo>
                <a:lnTo>
                  <a:pt x="53339" y="175259"/>
                </a:lnTo>
                <a:lnTo>
                  <a:pt x="41132" y="166092"/>
                </a:lnTo>
                <a:lnTo>
                  <a:pt x="38100" y="161543"/>
                </a:lnTo>
                <a:lnTo>
                  <a:pt x="33527" y="155447"/>
                </a:lnTo>
                <a:lnTo>
                  <a:pt x="30480" y="150875"/>
                </a:lnTo>
                <a:lnTo>
                  <a:pt x="28956" y="146303"/>
                </a:lnTo>
                <a:lnTo>
                  <a:pt x="25907" y="140207"/>
                </a:lnTo>
                <a:lnTo>
                  <a:pt x="22860" y="124967"/>
                </a:lnTo>
                <a:lnTo>
                  <a:pt x="21097" y="115800"/>
                </a:lnTo>
                <a:lnTo>
                  <a:pt x="20193" y="106489"/>
                </a:lnTo>
                <a:lnTo>
                  <a:pt x="19859" y="96893"/>
                </a:lnTo>
                <a:lnTo>
                  <a:pt x="19946" y="75342"/>
                </a:lnTo>
                <a:lnTo>
                  <a:pt x="27622" y="34670"/>
                </a:lnTo>
                <a:lnTo>
                  <a:pt x="53339" y="4571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498091" y="8959596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50292" y="129539"/>
                </a:moveTo>
                <a:lnTo>
                  <a:pt x="1524" y="129539"/>
                </a:lnTo>
                <a:lnTo>
                  <a:pt x="1524" y="134111"/>
                </a:lnTo>
                <a:lnTo>
                  <a:pt x="50292" y="134111"/>
                </a:lnTo>
                <a:lnTo>
                  <a:pt x="50292" y="129539"/>
                </a:lnTo>
                <a:close/>
              </a:path>
              <a:path w="50800" h="134620">
                <a:moveTo>
                  <a:pt x="39624" y="128015"/>
                </a:moveTo>
                <a:lnTo>
                  <a:pt x="13716" y="128015"/>
                </a:lnTo>
                <a:lnTo>
                  <a:pt x="12192" y="129539"/>
                </a:lnTo>
                <a:lnTo>
                  <a:pt x="41148" y="129539"/>
                </a:lnTo>
                <a:lnTo>
                  <a:pt x="39624" y="128015"/>
                </a:lnTo>
                <a:close/>
              </a:path>
              <a:path w="50800" h="134620">
                <a:moveTo>
                  <a:pt x="35052" y="16763"/>
                </a:moveTo>
                <a:lnTo>
                  <a:pt x="13716" y="16763"/>
                </a:lnTo>
                <a:lnTo>
                  <a:pt x="15240" y="18287"/>
                </a:lnTo>
                <a:lnTo>
                  <a:pt x="16764" y="18287"/>
                </a:lnTo>
                <a:lnTo>
                  <a:pt x="16764" y="19811"/>
                </a:lnTo>
                <a:lnTo>
                  <a:pt x="18288" y="21335"/>
                </a:lnTo>
                <a:lnTo>
                  <a:pt x="18288" y="124967"/>
                </a:lnTo>
                <a:lnTo>
                  <a:pt x="15240" y="128015"/>
                </a:lnTo>
                <a:lnTo>
                  <a:pt x="36576" y="128015"/>
                </a:lnTo>
                <a:lnTo>
                  <a:pt x="36576" y="126491"/>
                </a:lnTo>
                <a:lnTo>
                  <a:pt x="35052" y="124967"/>
                </a:lnTo>
                <a:lnTo>
                  <a:pt x="35052" y="16763"/>
                </a:lnTo>
                <a:close/>
              </a:path>
              <a:path w="50800" h="134620">
                <a:moveTo>
                  <a:pt x="35052" y="0"/>
                </a:moveTo>
                <a:lnTo>
                  <a:pt x="32004" y="0"/>
                </a:lnTo>
                <a:lnTo>
                  <a:pt x="0" y="16763"/>
                </a:lnTo>
                <a:lnTo>
                  <a:pt x="1524" y="19811"/>
                </a:lnTo>
                <a:lnTo>
                  <a:pt x="4571" y="16763"/>
                </a:lnTo>
                <a:lnTo>
                  <a:pt x="35052" y="16763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808988" y="9042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641348" y="9047988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9143" y="0"/>
                </a:moveTo>
                <a:lnTo>
                  <a:pt x="0" y="0"/>
                </a:lnTo>
                <a:lnTo>
                  <a:pt x="0" y="45720"/>
                </a:lnTo>
                <a:lnTo>
                  <a:pt x="9143" y="4572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595627" y="904341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641348" y="8991600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9143" y="0"/>
                </a:moveTo>
                <a:lnTo>
                  <a:pt x="0" y="0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345691" y="902512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345691" y="90609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4530852" y="8961120"/>
            <a:ext cx="361188" cy="1356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032247" y="8958071"/>
            <a:ext cx="713231" cy="1798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777228" y="9732264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5" h="100965">
                <a:moveTo>
                  <a:pt x="59436" y="0"/>
                </a:moveTo>
                <a:lnTo>
                  <a:pt x="50292" y="0"/>
                </a:lnTo>
                <a:lnTo>
                  <a:pt x="45720" y="1523"/>
                </a:lnTo>
                <a:lnTo>
                  <a:pt x="33527" y="4571"/>
                </a:lnTo>
                <a:lnTo>
                  <a:pt x="27431" y="9143"/>
                </a:lnTo>
                <a:lnTo>
                  <a:pt x="21336" y="15239"/>
                </a:lnTo>
                <a:lnTo>
                  <a:pt x="16168" y="20073"/>
                </a:lnTo>
                <a:lnTo>
                  <a:pt x="12001" y="25336"/>
                </a:lnTo>
                <a:lnTo>
                  <a:pt x="8691" y="30884"/>
                </a:lnTo>
                <a:lnTo>
                  <a:pt x="6096" y="36575"/>
                </a:lnTo>
                <a:lnTo>
                  <a:pt x="1524" y="44195"/>
                </a:lnTo>
                <a:lnTo>
                  <a:pt x="0" y="51815"/>
                </a:lnTo>
                <a:lnTo>
                  <a:pt x="0" y="60959"/>
                </a:lnTo>
                <a:lnTo>
                  <a:pt x="18288" y="99059"/>
                </a:lnTo>
                <a:lnTo>
                  <a:pt x="24383" y="100583"/>
                </a:lnTo>
                <a:lnTo>
                  <a:pt x="30479" y="100583"/>
                </a:lnTo>
                <a:lnTo>
                  <a:pt x="37933" y="99964"/>
                </a:lnTo>
                <a:lnTo>
                  <a:pt x="44386" y="97916"/>
                </a:lnTo>
                <a:lnTo>
                  <a:pt x="44953" y="97535"/>
                </a:lnTo>
                <a:lnTo>
                  <a:pt x="28955" y="97535"/>
                </a:lnTo>
                <a:lnTo>
                  <a:pt x="27431" y="96011"/>
                </a:lnTo>
                <a:lnTo>
                  <a:pt x="24383" y="94487"/>
                </a:lnTo>
                <a:lnTo>
                  <a:pt x="21336" y="89915"/>
                </a:lnTo>
                <a:lnTo>
                  <a:pt x="18288" y="86867"/>
                </a:lnTo>
                <a:lnTo>
                  <a:pt x="16764" y="80771"/>
                </a:lnTo>
                <a:lnTo>
                  <a:pt x="15240" y="76199"/>
                </a:lnTo>
                <a:lnTo>
                  <a:pt x="13716" y="70103"/>
                </a:lnTo>
                <a:lnTo>
                  <a:pt x="13716" y="62483"/>
                </a:lnTo>
                <a:lnTo>
                  <a:pt x="15240" y="56387"/>
                </a:lnTo>
                <a:lnTo>
                  <a:pt x="15240" y="50291"/>
                </a:lnTo>
                <a:lnTo>
                  <a:pt x="19812" y="47243"/>
                </a:lnTo>
                <a:lnTo>
                  <a:pt x="22860" y="45719"/>
                </a:lnTo>
                <a:lnTo>
                  <a:pt x="24383" y="45719"/>
                </a:lnTo>
                <a:lnTo>
                  <a:pt x="27431" y="44195"/>
                </a:lnTo>
                <a:lnTo>
                  <a:pt x="16764" y="44195"/>
                </a:lnTo>
                <a:lnTo>
                  <a:pt x="19812" y="32003"/>
                </a:lnTo>
                <a:lnTo>
                  <a:pt x="28955" y="18287"/>
                </a:lnTo>
                <a:lnTo>
                  <a:pt x="33527" y="15239"/>
                </a:lnTo>
                <a:lnTo>
                  <a:pt x="36575" y="10667"/>
                </a:lnTo>
                <a:lnTo>
                  <a:pt x="41148" y="7619"/>
                </a:lnTo>
                <a:lnTo>
                  <a:pt x="44196" y="6095"/>
                </a:lnTo>
                <a:lnTo>
                  <a:pt x="53340" y="3047"/>
                </a:lnTo>
                <a:lnTo>
                  <a:pt x="59436" y="3047"/>
                </a:lnTo>
                <a:lnTo>
                  <a:pt x="59436" y="0"/>
                </a:lnTo>
                <a:close/>
              </a:path>
              <a:path w="62865" h="100965">
                <a:moveTo>
                  <a:pt x="44196" y="38099"/>
                </a:moveTo>
                <a:lnTo>
                  <a:pt x="30479" y="38099"/>
                </a:lnTo>
                <a:lnTo>
                  <a:pt x="22860" y="39623"/>
                </a:lnTo>
                <a:lnTo>
                  <a:pt x="16764" y="44195"/>
                </a:lnTo>
                <a:lnTo>
                  <a:pt x="36575" y="44195"/>
                </a:lnTo>
                <a:lnTo>
                  <a:pt x="41148" y="47243"/>
                </a:lnTo>
                <a:lnTo>
                  <a:pt x="47244" y="59435"/>
                </a:lnTo>
                <a:lnTo>
                  <a:pt x="48768" y="65531"/>
                </a:lnTo>
                <a:lnTo>
                  <a:pt x="48768" y="82295"/>
                </a:lnTo>
                <a:lnTo>
                  <a:pt x="47244" y="86867"/>
                </a:lnTo>
                <a:lnTo>
                  <a:pt x="44196" y="91439"/>
                </a:lnTo>
                <a:lnTo>
                  <a:pt x="38100" y="97535"/>
                </a:lnTo>
                <a:lnTo>
                  <a:pt x="44953" y="97535"/>
                </a:lnTo>
                <a:lnTo>
                  <a:pt x="49982" y="94154"/>
                </a:lnTo>
                <a:lnTo>
                  <a:pt x="54864" y="88391"/>
                </a:lnTo>
                <a:lnTo>
                  <a:pt x="59436" y="82295"/>
                </a:lnTo>
                <a:lnTo>
                  <a:pt x="62483" y="74675"/>
                </a:lnTo>
                <a:lnTo>
                  <a:pt x="62483" y="57911"/>
                </a:lnTo>
                <a:lnTo>
                  <a:pt x="59436" y="51815"/>
                </a:lnTo>
                <a:lnTo>
                  <a:pt x="54864" y="45719"/>
                </a:lnTo>
                <a:lnTo>
                  <a:pt x="50292" y="41147"/>
                </a:lnTo>
                <a:lnTo>
                  <a:pt x="4419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733044" y="1181100"/>
            <a:ext cx="6093460" cy="307975"/>
          </a:xfrm>
          <a:custGeom>
            <a:avLst/>
            <a:gdLst/>
            <a:ahLst/>
            <a:cxnLst/>
            <a:rect l="l" t="t" r="r" b="b"/>
            <a:pathLst>
              <a:path w="6093459" h="307975">
                <a:moveTo>
                  <a:pt x="0" y="307848"/>
                </a:moveTo>
                <a:lnTo>
                  <a:pt x="6092952" y="307848"/>
                </a:lnTo>
                <a:lnTo>
                  <a:pt x="60929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26947" y="1176528"/>
            <a:ext cx="6105525" cy="318770"/>
          </a:xfrm>
          <a:custGeom>
            <a:avLst/>
            <a:gdLst/>
            <a:ahLst/>
            <a:cxnLst/>
            <a:rect l="l" t="t" r="r" b="b"/>
            <a:pathLst>
              <a:path w="6105525" h="318769">
                <a:moveTo>
                  <a:pt x="0" y="318515"/>
                </a:moveTo>
                <a:lnTo>
                  <a:pt x="6105143" y="318515"/>
                </a:lnTo>
                <a:lnTo>
                  <a:pt x="6105143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747540" y="1222248"/>
            <a:ext cx="1908791" cy="11734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152388" y="1223772"/>
            <a:ext cx="406908" cy="9296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6602072" y="1222248"/>
            <a:ext cx="223922" cy="9448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733043" y="1330452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 h="0">
                <a:moveTo>
                  <a:pt x="0" y="0"/>
                </a:moveTo>
                <a:lnTo>
                  <a:pt x="6088379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850891" y="4858512"/>
            <a:ext cx="2679700" cy="830580"/>
          </a:xfrm>
          <a:custGeom>
            <a:avLst/>
            <a:gdLst/>
            <a:ahLst/>
            <a:cxnLst/>
            <a:rect l="l" t="t" r="r" b="b"/>
            <a:pathLst>
              <a:path w="2679700" h="830579">
                <a:moveTo>
                  <a:pt x="0" y="830580"/>
                </a:moveTo>
                <a:lnTo>
                  <a:pt x="2679191" y="830580"/>
                </a:lnTo>
                <a:lnTo>
                  <a:pt x="2679191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947475" y="4962144"/>
            <a:ext cx="120703" cy="1402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292852" y="4927092"/>
            <a:ext cx="55244" cy="144780"/>
          </a:xfrm>
          <a:custGeom>
            <a:avLst/>
            <a:gdLst/>
            <a:ahLst/>
            <a:cxnLst/>
            <a:rect l="l" t="t" r="r" b="b"/>
            <a:pathLst>
              <a:path w="55245" h="144779">
                <a:moveTo>
                  <a:pt x="54863" y="36575"/>
                </a:moveTo>
                <a:lnTo>
                  <a:pt x="35051" y="36575"/>
                </a:lnTo>
                <a:lnTo>
                  <a:pt x="35051" y="144780"/>
                </a:lnTo>
                <a:lnTo>
                  <a:pt x="54863" y="144780"/>
                </a:lnTo>
                <a:lnTo>
                  <a:pt x="54863" y="36575"/>
                </a:lnTo>
                <a:close/>
              </a:path>
              <a:path w="55245" h="144779">
                <a:moveTo>
                  <a:pt x="54863" y="0"/>
                </a:moveTo>
                <a:lnTo>
                  <a:pt x="41148" y="0"/>
                </a:lnTo>
                <a:lnTo>
                  <a:pt x="34289" y="9977"/>
                </a:lnTo>
                <a:lnTo>
                  <a:pt x="25145" y="19240"/>
                </a:lnTo>
                <a:lnTo>
                  <a:pt x="13715" y="27646"/>
                </a:lnTo>
                <a:lnTo>
                  <a:pt x="0" y="35051"/>
                </a:lnTo>
                <a:lnTo>
                  <a:pt x="0" y="56387"/>
                </a:lnTo>
                <a:lnTo>
                  <a:pt x="10834" y="51577"/>
                </a:lnTo>
                <a:lnTo>
                  <a:pt x="20383" y="46482"/>
                </a:lnTo>
                <a:lnTo>
                  <a:pt x="28503" y="41386"/>
                </a:lnTo>
                <a:lnTo>
                  <a:pt x="35051" y="36575"/>
                </a:lnTo>
                <a:lnTo>
                  <a:pt x="54863" y="36575"/>
                </a:lnTo>
                <a:lnTo>
                  <a:pt x="54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379720" y="4927092"/>
            <a:ext cx="158495" cy="14935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561076" y="5049012"/>
            <a:ext cx="24765" cy="50800"/>
          </a:xfrm>
          <a:custGeom>
            <a:avLst/>
            <a:gdLst/>
            <a:ahLst/>
            <a:cxnLst/>
            <a:rect l="l" t="t" r="r" b="b"/>
            <a:pathLst>
              <a:path w="24764" h="50800">
                <a:moveTo>
                  <a:pt x="24384" y="0"/>
                </a:moveTo>
                <a:lnTo>
                  <a:pt x="1524" y="0"/>
                </a:lnTo>
                <a:lnTo>
                  <a:pt x="1524" y="22860"/>
                </a:lnTo>
                <a:lnTo>
                  <a:pt x="10668" y="22860"/>
                </a:lnTo>
                <a:lnTo>
                  <a:pt x="10668" y="32003"/>
                </a:lnTo>
                <a:lnTo>
                  <a:pt x="7620" y="36575"/>
                </a:lnTo>
                <a:lnTo>
                  <a:pt x="0" y="41148"/>
                </a:lnTo>
                <a:lnTo>
                  <a:pt x="6096" y="50291"/>
                </a:lnTo>
                <a:lnTo>
                  <a:pt x="12191" y="48767"/>
                </a:lnTo>
                <a:lnTo>
                  <a:pt x="16763" y="45719"/>
                </a:lnTo>
                <a:lnTo>
                  <a:pt x="22860" y="36575"/>
                </a:lnTo>
                <a:lnTo>
                  <a:pt x="24384" y="28955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605271" y="4927092"/>
            <a:ext cx="263651" cy="14935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888735" y="5049012"/>
            <a:ext cx="26034" cy="50800"/>
          </a:xfrm>
          <a:custGeom>
            <a:avLst/>
            <a:gdLst/>
            <a:ahLst/>
            <a:cxnLst/>
            <a:rect l="l" t="t" r="r" b="b"/>
            <a:pathLst>
              <a:path w="26035" h="50800">
                <a:moveTo>
                  <a:pt x="25908" y="0"/>
                </a:moveTo>
                <a:lnTo>
                  <a:pt x="3048" y="0"/>
                </a:lnTo>
                <a:lnTo>
                  <a:pt x="3048" y="22860"/>
                </a:lnTo>
                <a:lnTo>
                  <a:pt x="12191" y="22860"/>
                </a:lnTo>
                <a:lnTo>
                  <a:pt x="12191" y="32003"/>
                </a:lnTo>
                <a:lnTo>
                  <a:pt x="7619" y="36575"/>
                </a:lnTo>
                <a:lnTo>
                  <a:pt x="0" y="41148"/>
                </a:lnTo>
                <a:lnTo>
                  <a:pt x="7619" y="50291"/>
                </a:lnTo>
                <a:lnTo>
                  <a:pt x="25908" y="28955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5937503" y="4927092"/>
            <a:ext cx="259080" cy="1493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6217920" y="4927092"/>
            <a:ext cx="309372" cy="17221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547104" y="5049012"/>
            <a:ext cx="26034" cy="50800"/>
          </a:xfrm>
          <a:custGeom>
            <a:avLst/>
            <a:gdLst/>
            <a:ahLst/>
            <a:cxnLst/>
            <a:rect l="l" t="t" r="r" b="b"/>
            <a:pathLst>
              <a:path w="26034" h="50800">
                <a:moveTo>
                  <a:pt x="25907" y="0"/>
                </a:moveTo>
                <a:lnTo>
                  <a:pt x="1524" y="0"/>
                </a:lnTo>
                <a:lnTo>
                  <a:pt x="1524" y="22860"/>
                </a:lnTo>
                <a:lnTo>
                  <a:pt x="12192" y="22860"/>
                </a:lnTo>
                <a:lnTo>
                  <a:pt x="12192" y="32003"/>
                </a:lnTo>
                <a:lnTo>
                  <a:pt x="7620" y="36575"/>
                </a:lnTo>
                <a:lnTo>
                  <a:pt x="0" y="41148"/>
                </a:lnTo>
                <a:lnTo>
                  <a:pt x="6096" y="50291"/>
                </a:lnTo>
                <a:lnTo>
                  <a:pt x="12192" y="48767"/>
                </a:lnTo>
                <a:lnTo>
                  <a:pt x="16764" y="45719"/>
                </a:lnTo>
                <a:lnTo>
                  <a:pt x="22860" y="36575"/>
                </a:lnTo>
                <a:lnTo>
                  <a:pt x="25907" y="28955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6740652" y="504901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859" y="0"/>
                </a:moveTo>
                <a:lnTo>
                  <a:pt x="0" y="0"/>
                </a:lnTo>
                <a:lnTo>
                  <a:pt x="0" y="22860"/>
                </a:lnTo>
                <a:lnTo>
                  <a:pt x="22859" y="22860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6675119" y="504901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859" y="0"/>
                </a:moveTo>
                <a:lnTo>
                  <a:pt x="0" y="0"/>
                </a:lnTo>
                <a:lnTo>
                  <a:pt x="0" y="22860"/>
                </a:lnTo>
                <a:lnTo>
                  <a:pt x="22859" y="22860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6609588" y="504901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859" y="0"/>
                </a:moveTo>
                <a:lnTo>
                  <a:pt x="0" y="0"/>
                </a:lnTo>
                <a:lnTo>
                  <a:pt x="0" y="22860"/>
                </a:lnTo>
                <a:lnTo>
                  <a:pt x="22859" y="22860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6800088" y="504748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24384"/>
                </a:moveTo>
                <a:lnTo>
                  <a:pt x="24383" y="24384"/>
                </a:lnTo>
                <a:lnTo>
                  <a:pt x="24383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4902708" y="5385816"/>
            <a:ext cx="702945" cy="309880"/>
          </a:xfrm>
          <a:custGeom>
            <a:avLst/>
            <a:gdLst/>
            <a:ahLst/>
            <a:cxnLst/>
            <a:rect l="l" t="t" r="r" b="b"/>
            <a:pathLst>
              <a:path w="702945" h="309879">
                <a:moveTo>
                  <a:pt x="0" y="309372"/>
                </a:moveTo>
                <a:lnTo>
                  <a:pt x="702564" y="309372"/>
                </a:lnTo>
                <a:lnTo>
                  <a:pt x="70256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748283" y="5385816"/>
            <a:ext cx="2100580" cy="309880"/>
          </a:xfrm>
          <a:custGeom>
            <a:avLst/>
            <a:gdLst/>
            <a:ahLst/>
            <a:cxnLst/>
            <a:rect l="l" t="t" r="r" b="b"/>
            <a:pathLst>
              <a:path w="2100580" h="309879">
                <a:moveTo>
                  <a:pt x="0" y="309372"/>
                </a:moveTo>
                <a:lnTo>
                  <a:pt x="2100072" y="309372"/>
                </a:lnTo>
                <a:lnTo>
                  <a:pt x="2100072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742187" y="5379720"/>
            <a:ext cx="4869180" cy="321945"/>
          </a:xfrm>
          <a:custGeom>
            <a:avLst/>
            <a:gdLst/>
            <a:ahLst/>
            <a:cxnLst/>
            <a:rect l="l" t="t" r="r" b="b"/>
            <a:pathLst>
              <a:path w="4869180" h="321945">
                <a:moveTo>
                  <a:pt x="0" y="321563"/>
                </a:moveTo>
                <a:lnTo>
                  <a:pt x="4869179" y="321563"/>
                </a:lnTo>
                <a:lnTo>
                  <a:pt x="4869179" y="0"/>
                </a:lnTo>
                <a:lnTo>
                  <a:pt x="0" y="0"/>
                </a:lnTo>
                <a:lnTo>
                  <a:pt x="0" y="321563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769619" y="5487924"/>
            <a:ext cx="113918" cy="14173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121663" y="5452872"/>
            <a:ext cx="55244" cy="144780"/>
          </a:xfrm>
          <a:custGeom>
            <a:avLst/>
            <a:gdLst/>
            <a:ahLst/>
            <a:cxnLst/>
            <a:rect l="l" t="t" r="r" b="b"/>
            <a:pathLst>
              <a:path w="55244" h="144779">
                <a:moveTo>
                  <a:pt x="54864" y="38100"/>
                </a:moveTo>
                <a:lnTo>
                  <a:pt x="35052" y="38100"/>
                </a:lnTo>
                <a:lnTo>
                  <a:pt x="35052" y="144779"/>
                </a:lnTo>
                <a:lnTo>
                  <a:pt x="54864" y="144779"/>
                </a:lnTo>
                <a:lnTo>
                  <a:pt x="54864" y="38100"/>
                </a:lnTo>
                <a:close/>
              </a:path>
              <a:path w="55244" h="144779">
                <a:moveTo>
                  <a:pt x="54864" y="0"/>
                </a:moveTo>
                <a:lnTo>
                  <a:pt x="41148" y="0"/>
                </a:lnTo>
                <a:lnTo>
                  <a:pt x="34290" y="10858"/>
                </a:lnTo>
                <a:lnTo>
                  <a:pt x="25146" y="20573"/>
                </a:lnTo>
                <a:lnTo>
                  <a:pt x="13715" y="29146"/>
                </a:lnTo>
                <a:lnTo>
                  <a:pt x="0" y="36575"/>
                </a:lnTo>
                <a:lnTo>
                  <a:pt x="0" y="56387"/>
                </a:lnTo>
                <a:lnTo>
                  <a:pt x="11477" y="51815"/>
                </a:lnTo>
                <a:lnTo>
                  <a:pt x="20955" y="47243"/>
                </a:lnTo>
                <a:lnTo>
                  <a:pt x="28717" y="42671"/>
                </a:lnTo>
                <a:lnTo>
                  <a:pt x="35052" y="38100"/>
                </a:lnTo>
                <a:lnTo>
                  <a:pt x="54864" y="38100"/>
                </a:lnTo>
                <a:lnTo>
                  <a:pt x="54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225296" y="557479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24384" y="0"/>
                </a:moveTo>
                <a:lnTo>
                  <a:pt x="1523" y="0"/>
                </a:lnTo>
                <a:lnTo>
                  <a:pt x="1523" y="22860"/>
                </a:lnTo>
                <a:lnTo>
                  <a:pt x="12191" y="22860"/>
                </a:lnTo>
                <a:lnTo>
                  <a:pt x="12191" y="32003"/>
                </a:lnTo>
                <a:lnTo>
                  <a:pt x="7619" y="38100"/>
                </a:lnTo>
                <a:lnTo>
                  <a:pt x="0" y="41148"/>
                </a:lnTo>
                <a:lnTo>
                  <a:pt x="6095" y="51815"/>
                </a:lnTo>
                <a:lnTo>
                  <a:pt x="12191" y="48768"/>
                </a:lnTo>
                <a:lnTo>
                  <a:pt x="16763" y="45720"/>
                </a:lnTo>
                <a:lnTo>
                  <a:pt x="22859" y="36575"/>
                </a:lnTo>
                <a:lnTo>
                  <a:pt x="24384" y="3048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272539" y="5452872"/>
            <a:ext cx="96012" cy="14782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389888" y="557479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24384" y="0"/>
                </a:moveTo>
                <a:lnTo>
                  <a:pt x="1524" y="0"/>
                </a:lnTo>
                <a:lnTo>
                  <a:pt x="1524" y="22860"/>
                </a:lnTo>
                <a:lnTo>
                  <a:pt x="12192" y="22860"/>
                </a:lnTo>
                <a:lnTo>
                  <a:pt x="10668" y="32003"/>
                </a:lnTo>
                <a:lnTo>
                  <a:pt x="7620" y="38100"/>
                </a:lnTo>
                <a:lnTo>
                  <a:pt x="0" y="41148"/>
                </a:lnTo>
                <a:lnTo>
                  <a:pt x="6096" y="51815"/>
                </a:lnTo>
                <a:lnTo>
                  <a:pt x="12192" y="48768"/>
                </a:lnTo>
                <a:lnTo>
                  <a:pt x="16764" y="45720"/>
                </a:lnTo>
                <a:lnTo>
                  <a:pt x="22859" y="36575"/>
                </a:lnTo>
                <a:lnTo>
                  <a:pt x="24384" y="3048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437132" y="5455920"/>
            <a:ext cx="96012" cy="14478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554480" y="557479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24383" y="0"/>
                </a:moveTo>
                <a:lnTo>
                  <a:pt x="1523" y="0"/>
                </a:lnTo>
                <a:lnTo>
                  <a:pt x="1523" y="22860"/>
                </a:lnTo>
                <a:lnTo>
                  <a:pt x="10667" y="22860"/>
                </a:lnTo>
                <a:lnTo>
                  <a:pt x="10667" y="32003"/>
                </a:lnTo>
                <a:lnTo>
                  <a:pt x="7619" y="38100"/>
                </a:lnTo>
                <a:lnTo>
                  <a:pt x="0" y="41148"/>
                </a:lnTo>
                <a:lnTo>
                  <a:pt x="6095" y="51815"/>
                </a:lnTo>
                <a:lnTo>
                  <a:pt x="12191" y="48768"/>
                </a:lnTo>
                <a:lnTo>
                  <a:pt x="16763" y="45720"/>
                </a:lnTo>
                <a:lnTo>
                  <a:pt x="22859" y="36575"/>
                </a:lnTo>
                <a:lnTo>
                  <a:pt x="24383" y="30480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603247" y="5455920"/>
            <a:ext cx="94488" cy="14173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719072" y="557479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383" y="0"/>
                </a:moveTo>
                <a:lnTo>
                  <a:pt x="1523" y="0"/>
                </a:lnTo>
                <a:lnTo>
                  <a:pt x="1523" y="22860"/>
                </a:lnTo>
                <a:lnTo>
                  <a:pt x="10667" y="22860"/>
                </a:lnTo>
                <a:lnTo>
                  <a:pt x="10667" y="32003"/>
                </a:lnTo>
                <a:lnTo>
                  <a:pt x="7619" y="38100"/>
                </a:lnTo>
                <a:lnTo>
                  <a:pt x="0" y="41148"/>
                </a:lnTo>
                <a:lnTo>
                  <a:pt x="6095" y="51815"/>
                </a:lnTo>
                <a:lnTo>
                  <a:pt x="12191" y="48768"/>
                </a:lnTo>
                <a:lnTo>
                  <a:pt x="16763" y="45720"/>
                </a:lnTo>
                <a:lnTo>
                  <a:pt x="22859" y="36575"/>
                </a:lnTo>
                <a:lnTo>
                  <a:pt x="24383" y="30480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773935" y="557479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3" y="24384"/>
                </a:lnTo>
                <a:lnTo>
                  <a:pt x="24383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828800" y="557479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3" y="24384"/>
                </a:lnTo>
                <a:lnTo>
                  <a:pt x="24383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883664" y="557479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3" y="24384"/>
                </a:lnTo>
                <a:lnTo>
                  <a:pt x="24383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940051" y="557479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3" y="24384"/>
                </a:lnTo>
                <a:lnTo>
                  <a:pt x="24383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848355" y="5344668"/>
            <a:ext cx="2054860" cy="830580"/>
          </a:xfrm>
          <a:custGeom>
            <a:avLst/>
            <a:gdLst/>
            <a:ahLst/>
            <a:cxnLst/>
            <a:rect l="l" t="t" r="r" b="b"/>
            <a:pathLst>
              <a:path w="2054860" h="830579">
                <a:moveTo>
                  <a:pt x="0" y="830579"/>
                </a:moveTo>
                <a:lnTo>
                  <a:pt x="2054351" y="830579"/>
                </a:lnTo>
                <a:lnTo>
                  <a:pt x="2054351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843783" y="5338572"/>
            <a:ext cx="2065020" cy="843280"/>
          </a:xfrm>
          <a:custGeom>
            <a:avLst/>
            <a:gdLst/>
            <a:ahLst/>
            <a:cxnLst/>
            <a:rect l="l" t="t" r="r" b="b"/>
            <a:pathLst>
              <a:path w="2065020" h="843279">
                <a:moveTo>
                  <a:pt x="0" y="842771"/>
                </a:moveTo>
                <a:lnTo>
                  <a:pt x="2065019" y="842771"/>
                </a:lnTo>
                <a:lnTo>
                  <a:pt x="2065019" y="0"/>
                </a:lnTo>
                <a:lnTo>
                  <a:pt x="0" y="0"/>
                </a:lnTo>
                <a:lnTo>
                  <a:pt x="0" y="842771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857500" y="5410200"/>
            <a:ext cx="158495" cy="18897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156204" y="5411724"/>
            <a:ext cx="56515" cy="146685"/>
          </a:xfrm>
          <a:custGeom>
            <a:avLst/>
            <a:gdLst/>
            <a:ahLst/>
            <a:cxnLst/>
            <a:rect l="l" t="t" r="r" b="b"/>
            <a:pathLst>
              <a:path w="56514" h="146685">
                <a:moveTo>
                  <a:pt x="56387" y="38100"/>
                </a:moveTo>
                <a:lnTo>
                  <a:pt x="35051" y="38100"/>
                </a:lnTo>
                <a:lnTo>
                  <a:pt x="35051" y="146303"/>
                </a:lnTo>
                <a:lnTo>
                  <a:pt x="56387" y="146303"/>
                </a:lnTo>
                <a:lnTo>
                  <a:pt x="56387" y="38100"/>
                </a:lnTo>
                <a:close/>
              </a:path>
              <a:path w="56514" h="146685">
                <a:moveTo>
                  <a:pt x="56387" y="0"/>
                </a:moveTo>
                <a:lnTo>
                  <a:pt x="41147" y="0"/>
                </a:lnTo>
                <a:lnTo>
                  <a:pt x="34932" y="10858"/>
                </a:lnTo>
                <a:lnTo>
                  <a:pt x="25717" y="20573"/>
                </a:lnTo>
                <a:lnTo>
                  <a:pt x="13930" y="29146"/>
                </a:lnTo>
                <a:lnTo>
                  <a:pt x="0" y="36575"/>
                </a:lnTo>
                <a:lnTo>
                  <a:pt x="0" y="56387"/>
                </a:lnTo>
                <a:lnTo>
                  <a:pt x="11477" y="51815"/>
                </a:lnTo>
                <a:lnTo>
                  <a:pt x="20954" y="47243"/>
                </a:lnTo>
                <a:lnTo>
                  <a:pt x="28717" y="42671"/>
                </a:lnTo>
                <a:lnTo>
                  <a:pt x="35051" y="38100"/>
                </a:lnTo>
                <a:lnTo>
                  <a:pt x="56387" y="38100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3243072" y="5411724"/>
            <a:ext cx="158495" cy="15087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3424428" y="553364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384" y="0"/>
                </a:moveTo>
                <a:lnTo>
                  <a:pt x="1524" y="0"/>
                </a:lnTo>
                <a:lnTo>
                  <a:pt x="1524" y="24384"/>
                </a:lnTo>
                <a:lnTo>
                  <a:pt x="12192" y="24384"/>
                </a:lnTo>
                <a:lnTo>
                  <a:pt x="12192" y="32004"/>
                </a:lnTo>
                <a:lnTo>
                  <a:pt x="7620" y="38100"/>
                </a:lnTo>
                <a:lnTo>
                  <a:pt x="0" y="41148"/>
                </a:lnTo>
                <a:lnTo>
                  <a:pt x="6096" y="51816"/>
                </a:lnTo>
                <a:lnTo>
                  <a:pt x="12192" y="50292"/>
                </a:lnTo>
                <a:lnTo>
                  <a:pt x="16763" y="45720"/>
                </a:lnTo>
                <a:lnTo>
                  <a:pt x="22860" y="36575"/>
                </a:lnTo>
                <a:lnTo>
                  <a:pt x="24384" y="3048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485388" y="5411724"/>
            <a:ext cx="55244" cy="146685"/>
          </a:xfrm>
          <a:custGeom>
            <a:avLst/>
            <a:gdLst/>
            <a:ahLst/>
            <a:cxnLst/>
            <a:rect l="l" t="t" r="r" b="b"/>
            <a:pathLst>
              <a:path w="55245" h="146685">
                <a:moveTo>
                  <a:pt x="54863" y="38100"/>
                </a:moveTo>
                <a:lnTo>
                  <a:pt x="35051" y="38100"/>
                </a:lnTo>
                <a:lnTo>
                  <a:pt x="35051" y="146303"/>
                </a:lnTo>
                <a:lnTo>
                  <a:pt x="54863" y="146303"/>
                </a:lnTo>
                <a:lnTo>
                  <a:pt x="54863" y="38100"/>
                </a:lnTo>
                <a:close/>
              </a:path>
              <a:path w="55245" h="146685">
                <a:moveTo>
                  <a:pt x="54863" y="0"/>
                </a:moveTo>
                <a:lnTo>
                  <a:pt x="41148" y="0"/>
                </a:lnTo>
                <a:lnTo>
                  <a:pt x="34289" y="10858"/>
                </a:lnTo>
                <a:lnTo>
                  <a:pt x="25145" y="20573"/>
                </a:lnTo>
                <a:lnTo>
                  <a:pt x="13715" y="29146"/>
                </a:lnTo>
                <a:lnTo>
                  <a:pt x="0" y="36575"/>
                </a:lnTo>
                <a:lnTo>
                  <a:pt x="0" y="56387"/>
                </a:lnTo>
                <a:lnTo>
                  <a:pt x="11477" y="51815"/>
                </a:lnTo>
                <a:lnTo>
                  <a:pt x="20955" y="47243"/>
                </a:lnTo>
                <a:lnTo>
                  <a:pt x="28717" y="42671"/>
                </a:lnTo>
                <a:lnTo>
                  <a:pt x="35051" y="38100"/>
                </a:lnTo>
                <a:lnTo>
                  <a:pt x="54863" y="38100"/>
                </a:lnTo>
                <a:lnTo>
                  <a:pt x="54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572255" y="5413248"/>
            <a:ext cx="160020" cy="14935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753611" y="553364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384" y="0"/>
                </a:moveTo>
                <a:lnTo>
                  <a:pt x="1524" y="0"/>
                </a:lnTo>
                <a:lnTo>
                  <a:pt x="1524" y="24384"/>
                </a:lnTo>
                <a:lnTo>
                  <a:pt x="12191" y="24384"/>
                </a:lnTo>
                <a:lnTo>
                  <a:pt x="12191" y="32004"/>
                </a:lnTo>
                <a:lnTo>
                  <a:pt x="7620" y="38100"/>
                </a:lnTo>
                <a:lnTo>
                  <a:pt x="0" y="41148"/>
                </a:lnTo>
                <a:lnTo>
                  <a:pt x="6096" y="51816"/>
                </a:lnTo>
                <a:lnTo>
                  <a:pt x="12191" y="50292"/>
                </a:lnTo>
                <a:lnTo>
                  <a:pt x="16763" y="45720"/>
                </a:lnTo>
                <a:lnTo>
                  <a:pt x="22860" y="36575"/>
                </a:lnTo>
                <a:lnTo>
                  <a:pt x="24384" y="3048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3814571" y="5411724"/>
            <a:ext cx="55244" cy="146685"/>
          </a:xfrm>
          <a:custGeom>
            <a:avLst/>
            <a:gdLst/>
            <a:ahLst/>
            <a:cxnLst/>
            <a:rect l="l" t="t" r="r" b="b"/>
            <a:pathLst>
              <a:path w="55245" h="146685">
                <a:moveTo>
                  <a:pt x="54863" y="38100"/>
                </a:moveTo>
                <a:lnTo>
                  <a:pt x="35051" y="38100"/>
                </a:lnTo>
                <a:lnTo>
                  <a:pt x="35051" y="146303"/>
                </a:lnTo>
                <a:lnTo>
                  <a:pt x="54863" y="146303"/>
                </a:lnTo>
                <a:lnTo>
                  <a:pt x="54863" y="38100"/>
                </a:lnTo>
                <a:close/>
              </a:path>
              <a:path w="55245" h="146685">
                <a:moveTo>
                  <a:pt x="54863" y="0"/>
                </a:moveTo>
                <a:lnTo>
                  <a:pt x="41148" y="0"/>
                </a:lnTo>
                <a:lnTo>
                  <a:pt x="34289" y="10858"/>
                </a:lnTo>
                <a:lnTo>
                  <a:pt x="25145" y="20573"/>
                </a:lnTo>
                <a:lnTo>
                  <a:pt x="13715" y="29146"/>
                </a:lnTo>
                <a:lnTo>
                  <a:pt x="0" y="36575"/>
                </a:lnTo>
                <a:lnTo>
                  <a:pt x="0" y="56387"/>
                </a:lnTo>
                <a:lnTo>
                  <a:pt x="11477" y="51815"/>
                </a:lnTo>
                <a:lnTo>
                  <a:pt x="20954" y="47243"/>
                </a:lnTo>
                <a:lnTo>
                  <a:pt x="28717" y="42671"/>
                </a:lnTo>
                <a:lnTo>
                  <a:pt x="35051" y="38100"/>
                </a:lnTo>
                <a:lnTo>
                  <a:pt x="54863" y="38100"/>
                </a:lnTo>
                <a:lnTo>
                  <a:pt x="54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3901440" y="5411724"/>
            <a:ext cx="160020" cy="15087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4082796" y="553364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383" y="0"/>
                </a:moveTo>
                <a:lnTo>
                  <a:pt x="1524" y="0"/>
                </a:lnTo>
                <a:lnTo>
                  <a:pt x="1524" y="24384"/>
                </a:lnTo>
                <a:lnTo>
                  <a:pt x="10667" y="24384"/>
                </a:lnTo>
                <a:lnTo>
                  <a:pt x="10667" y="32004"/>
                </a:lnTo>
                <a:lnTo>
                  <a:pt x="7619" y="38100"/>
                </a:lnTo>
                <a:lnTo>
                  <a:pt x="0" y="41148"/>
                </a:lnTo>
                <a:lnTo>
                  <a:pt x="6095" y="51816"/>
                </a:lnTo>
                <a:lnTo>
                  <a:pt x="12191" y="50292"/>
                </a:lnTo>
                <a:lnTo>
                  <a:pt x="16763" y="45720"/>
                </a:lnTo>
                <a:lnTo>
                  <a:pt x="22859" y="36575"/>
                </a:lnTo>
                <a:lnTo>
                  <a:pt x="24383" y="30480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4143755" y="5411724"/>
            <a:ext cx="55244" cy="146685"/>
          </a:xfrm>
          <a:custGeom>
            <a:avLst/>
            <a:gdLst/>
            <a:ahLst/>
            <a:cxnLst/>
            <a:rect l="l" t="t" r="r" b="b"/>
            <a:pathLst>
              <a:path w="55245" h="146685">
                <a:moveTo>
                  <a:pt x="54864" y="38100"/>
                </a:moveTo>
                <a:lnTo>
                  <a:pt x="35052" y="38100"/>
                </a:lnTo>
                <a:lnTo>
                  <a:pt x="35052" y="146303"/>
                </a:lnTo>
                <a:lnTo>
                  <a:pt x="54864" y="146303"/>
                </a:lnTo>
                <a:lnTo>
                  <a:pt x="54864" y="38100"/>
                </a:lnTo>
                <a:close/>
              </a:path>
              <a:path w="55245" h="146685">
                <a:moveTo>
                  <a:pt x="54864" y="0"/>
                </a:moveTo>
                <a:lnTo>
                  <a:pt x="41148" y="0"/>
                </a:lnTo>
                <a:lnTo>
                  <a:pt x="34290" y="10858"/>
                </a:lnTo>
                <a:lnTo>
                  <a:pt x="25146" y="20573"/>
                </a:lnTo>
                <a:lnTo>
                  <a:pt x="13715" y="29146"/>
                </a:lnTo>
                <a:lnTo>
                  <a:pt x="0" y="36575"/>
                </a:lnTo>
                <a:lnTo>
                  <a:pt x="0" y="56387"/>
                </a:lnTo>
                <a:lnTo>
                  <a:pt x="10834" y="51815"/>
                </a:lnTo>
                <a:lnTo>
                  <a:pt x="20383" y="47243"/>
                </a:lnTo>
                <a:lnTo>
                  <a:pt x="28503" y="42671"/>
                </a:lnTo>
                <a:lnTo>
                  <a:pt x="35052" y="38100"/>
                </a:lnTo>
                <a:lnTo>
                  <a:pt x="54864" y="38100"/>
                </a:lnTo>
                <a:lnTo>
                  <a:pt x="54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4230623" y="5411724"/>
            <a:ext cx="132587" cy="15087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4404359" y="5411724"/>
            <a:ext cx="96012" cy="14782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4521708" y="553364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383" y="0"/>
                </a:moveTo>
                <a:lnTo>
                  <a:pt x="1524" y="0"/>
                </a:lnTo>
                <a:lnTo>
                  <a:pt x="1524" y="24384"/>
                </a:lnTo>
                <a:lnTo>
                  <a:pt x="10667" y="24384"/>
                </a:lnTo>
                <a:lnTo>
                  <a:pt x="10667" y="32004"/>
                </a:lnTo>
                <a:lnTo>
                  <a:pt x="7619" y="38100"/>
                </a:lnTo>
                <a:lnTo>
                  <a:pt x="0" y="41148"/>
                </a:lnTo>
                <a:lnTo>
                  <a:pt x="6095" y="51816"/>
                </a:lnTo>
                <a:lnTo>
                  <a:pt x="12191" y="50292"/>
                </a:lnTo>
                <a:lnTo>
                  <a:pt x="16763" y="45720"/>
                </a:lnTo>
                <a:lnTo>
                  <a:pt x="22859" y="36575"/>
                </a:lnTo>
                <a:lnTo>
                  <a:pt x="24383" y="30480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4576571" y="553364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4" y="24384"/>
                </a:lnTo>
                <a:lnTo>
                  <a:pt x="2438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4631435" y="553364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4" y="24384"/>
                </a:lnTo>
                <a:lnTo>
                  <a:pt x="2438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4686300" y="553364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4" y="24384"/>
                </a:lnTo>
                <a:lnTo>
                  <a:pt x="2438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4741164" y="553364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4" y="24384"/>
                </a:lnTo>
                <a:lnTo>
                  <a:pt x="2438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4796028" y="553364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384"/>
                </a:moveTo>
                <a:lnTo>
                  <a:pt x="24384" y="24384"/>
                </a:lnTo>
                <a:lnTo>
                  <a:pt x="2438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2735579" y="1534668"/>
            <a:ext cx="2813685" cy="378460"/>
          </a:xfrm>
          <a:custGeom>
            <a:avLst/>
            <a:gdLst/>
            <a:ahLst/>
            <a:cxnLst/>
            <a:rect l="l" t="t" r="r" b="b"/>
            <a:pathLst>
              <a:path w="2813685" h="378460">
                <a:moveTo>
                  <a:pt x="0" y="377951"/>
                </a:moveTo>
                <a:lnTo>
                  <a:pt x="2813304" y="377951"/>
                </a:lnTo>
                <a:lnTo>
                  <a:pt x="2813304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3686555" y="1680083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0" y="66039"/>
                </a:moveTo>
                <a:lnTo>
                  <a:pt x="21336" y="66039"/>
                </a:lnTo>
                <a:lnTo>
                  <a:pt x="21336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3686555" y="16699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3686555" y="1601343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89" h="58419">
                <a:moveTo>
                  <a:pt x="0" y="58420"/>
                </a:moveTo>
                <a:lnTo>
                  <a:pt x="21336" y="58420"/>
                </a:lnTo>
                <a:lnTo>
                  <a:pt x="21336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3777996" y="1679448"/>
            <a:ext cx="22860" cy="67310"/>
          </a:xfrm>
          <a:custGeom>
            <a:avLst/>
            <a:gdLst/>
            <a:ahLst/>
            <a:cxnLst/>
            <a:rect l="l" t="t" r="r" b="b"/>
            <a:pathLst>
              <a:path w="22860" h="67310">
                <a:moveTo>
                  <a:pt x="22859" y="0"/>
                </a:moveTo>
                <a:lnTo>
                  <a:pt x="0" y="0"/>
                </a:lnTo>
                <a:lnTo>
                  <a:pt x="0" y="67055"/>
                </a:lnTo>
                <a:lnTo>
                  <a:pt x="22859" y="67055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3777996" y="160172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859" y="0"/>
                </a:moveTo>
                <a:lnTo>
                  <a:pt x="0" y="0"/>
                </a:lnTo>
                <a:lnTo>
                  <a:pt x="0" y="57911"/>
                </a:lnTo>
                <a:lnTo>
                  <a:pt x="22859" y="57911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3820667" y="1638300"/>
            <a:ext cx="99060" cy="109855"/>
          </a:xfrm>
          <a:custGeom>
            <a:avLst/>
            <a:gdLst/>
            <a:ahLst/>
            <a:cxnLst/>
            <a:rect l="l" t="t" r="r" b="b"/>
            <a:pathLst>
              <a:path w="99060" h="109855">
                <a:moveTo>
                  <a:pt x="48768" y="0"/>
                </a:moveTo>
                <a:lnTo>
                  <a:pt x="7715" y="21431"/>
                </a:lnTo>
                <a:lnTo>
                  <a:pt x="0" y="54863"/>
                </a:lnTo>
                <a:lnTo>
                  <a:pt x="857" y="68603"/>
                </a:lnTo>
                <a:lnTo>
                  <a:pt x="21764" y="102655"/>
                </a:lnTo>
                <a:lnTo>
                  <a:pt x="48768" y="109727"/>
                </a:lnTo>
                <a:lnTo>
                  <a:pt x="57888" y="108894"/>
                </a:lnTo>
                <a:lnTo>
                  <a:pt x="66865" y="106489"/>
                </a:lnTo>
                <a:lnTo>
                  <a:pt x="75557" y="102655"/>
                </a:lnTo>
                <a:lnTo>
                  <a:pt x="83820" y="97535"/>
                </a:lnTo>
                <a:lnTo>
                  <a:pt x="87494" y="92963"/>
                </a:lnTo>
                <a:lnTo>
                  <a:pt x="41148" y="92963"/>
                </a:lnTo>
                <a:lnTo>
                  <a:pt x="33528" y="89916"/>
                </a:lnTo>
                <a:lnTo>
                  <a:pt x="19812" y="54863"/>
                </a:lnTo>
                <a:lnTo>
                  <a:pt x="20383" y="46291"/>
                </a:lnTo>
                <a:lnTo>
                  <a:pt x="22098" y="38861"/>
                </a:lnTo>
                <a:lnTo>
                  <a:pt x="24955" y="32575"/>
                </a:lnTo>
                <a:lnTo>
                  <a:pt x="28956" y="27431"/>
                </a:lnTo>
                <a:lnTo>
                  <a:pt x="33528" y="21335"/>
                </a:lnTo>
                <a:lnTo>
                  <a:pt x="41148" y="18287"/>
                </a:lnTo>
                <a:lnTo>
                  <a:pt x="87528" y="18287"/>
                </a:lnTo>
                <a:lnTo>
                  <a:pt x="83820" y="13716"/>
                </a:lnTo>
                <a:lnTo>
                  <a:pt x="76414" y="7715"/>
                </a:lnTo>
                <a:lnTo>
                  <a:pt x="68008" y="3429"/>
                </a:lnTo>
                <a:lnTo>
                  <a:pt x="58745" y="857"/>
                </a:lnTo>
                <a:lnTo>
                  <a:pt x="48768" y="0"/>
                </a:lnTo>
                <a:close/>
              </a:path>
              <a:path w="99060" h="109855">
                <a:moveTo>
                  <a:pt x="87528" y="18287"/>
                </a:moveTo>
                <a:lnTo>
                  <a:pt x="56387" y="18287"/>
                </a:lnTo>
                <a:lnTo>
                  <a:pt x="64008" y="21335"/>
                </a:lnTo>
                <a:lnTo>
                  <a:pt x="68580" y="27431"/>
                </a:lnTo>
                <a:lnTo>
                  <a:pt x="72580" y="32575"/>
                </a:lnTo>
                <a:lnTo>
                  <a:pt x="75437" y="38861"/>
                </a:lnTo>
                <a:lnTo>
                  <a:pt x="77152" y="46291"/>
                </a:lnTo>
                <a:lnTo>
                  <a:pt x="77724" y="54863"/>
                </a:lnTo>
                <a:lnTo>
                  <a:pt x="77176" y="62579"/>
                </a:lnTo>
                <a:lnTo>
                  <a:pt x="57912" y="92963"/>
                </a:lnTo>
                <a:lnTo>
                  <a:pt x="87494" y="92963"/>
                </a:lnTo>
                <a:lnTo>
                  <a:pt x="90058" y="89773"/>
                </a:lnTo>
                <a:lnTo>
                  <a:pt x="94869" y="80009"/>
                </a:lnTo>
                <a:lnTo>
                  <a:pt x="97964" y="67960"/>
                </a:lnTo>
                <a:lnTo>
                  <a:pt x="99060" y="53339"/>
                </a:lnTo>
                <a:lnTo>
                  <a:pt x="97964" y="41362"/>
                </a:lnTo>
                <a:lnTo>
                  <a:pt x="94869" y="30670"/>
                </a:lnTo>
                <a:lnTo>
                  <a:pt x="90071" y="21431"/>
                </a:lnTo>
                <a:lnTo>
                  <a:pt x="87528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3934967" y="1638300"/>
            <a:ext cx="142240" cy="108585"/>
          </a:xfrm>
          <a:custGeom>
            <a:avLst/>
            <a:gdLst/>
            <a:ahLst/>
            <a:cxnLst/>
            <a:rect l="l" t="t" r="r" b="b"/>
            <a:pathLst>
              <a:path w="142239" h="108585">
                <a:moveTo>
                  <a:pt x="19812" y="3048"/>
                </a:moveTo>
                <a:lnTo>
                  <a:pt x="0" y="3048"/>
                </a:lnTo>
                <a:lnTo>
                  <a:pt x="0" y="108203"/>
                </a:lnTo>
                <a:lnTo>
                  <a:pt x="21336" y="108203"/>
                </a:lnTo>
                <a:lnTo>
                  <a:pt x="21336" y="53339"/>
                </a:lnTo>
                <a:lnTo>
                  <a:pt x="21645" y="43910"/>
                </a:lnTo>
                <a:lnTo>
                  <a:pt x="38100" y="18287"/>
                </a:lnTo>
                <a:lnTo>
                  <a:pt x="18287" y="18287"/>
                </a:lnTo>
                <a:lnTo>
                  <a:pt x="19812" y="3048"/>
                </a:lnTo>
                <a:close/>
              </a:path>
              <a:path w="142239" h="108585">
                <a:moveTo>
                  <a:pt x="99060" y="18287"/>
                </a:moveTo>
                <a:lnTo>
                  <a:pt x="50292" y="18287"/>
                </a:lnTo>
                <a:lnTo>
                  <a:pt x="54864" y="19811"/>
                </a:lnTo>
                <a:lnTo>
                  <a:pt x="56387" y="22859"/>
                </a:lnTo>
                <a:lnTo>
                  <a:pt x="59436" y="25907"/>
                </a:lnTo>
                <a:lnTo>
                  <a:pt x="60960" y="32003"/>
                </a:lnTo>
                <a:lnTo>
                  <a:pt x="60960" y="108203"/>
                </a:lnTo>
                <a:lnTo>
                  <a:pt x="82296" y="108203"/>
                </a:lnTo>
                <a:lnTo>
                  <a:pt x="82372" y="36194"/>
                </a:lnTo>
                <a:lnTo>
                  <a:pt x="83820" y="28955"/>
                </a:lnTo>
                <a:lnTo>
                  <a:pt x="88392" y="24383"/>
                </a:lnTo>
                <a:lnTo>
                  <a:pt x="92964" y="21335"/>
                </a:lnTo>
                <a:lnTo>
                  <a:pt x="99060" y="18287"/>
                </a:lnTo>
                <a:close/>
              </a:path>
              <a:path w="142239" h="108585">
                <a:moveTo>
                  <a:pt x="56387" y="0"/>
                </a:moveTo>
                <a:lnTo>
                  <a:pt x="48768" y="0"/>
                </a:lnTo>
                <a:lnTo>
                  <a:pt x="39076" y="1143"/>
                </a:lnTo>
                <a:lnTo>
                  <a:pt x="30670" y="4572"/>
                </a:lnTo>
                <a:lnTo>
                  <a:pt x="23693" y="10286"/>
                </a:lnTo>
                <a:lnTo>
                  <a:pt x="18287" y="18287"/>
                </a:lnTo>
                <a:lnTo>
                  <a:pt x="109728" y="18287"/>
                </a:lnTo>
                <a:lnTo>
                  <a:pt x="114300" y="19811"/>
                </a:lnTo>
                <a:lnTo>
                  <a:pt x="118872" y="24383"/>
                </a:lnTo>
                <a:lnTo>
                  <a:pt x="120396" y="27431"/>
                </a:lnTo>
                <a:lnTo>
                  <a:pt x="120396" y="30479"/>
                </a:lnTo>
                <a:lnTo>
                  <a:pt x="121920" y="33527"/>
                </a:lnTo>
                <a:lnTo>
                  <a:pt x="121920" y="108203"/>
                </a:lnTo>
                <a:lnTo>
                  <a:pt x="141732" y="108203"/>
                </a:lnTo>
                <a:lnTo>
                  <a:pt x="141613" y="33527"/>
                </a:lnTo>
                <a:lnTo>
                  <a:pt x="141398" y="28003"/>
                </a:lnTo>
                <a:lnTo>
                  <a:pt x="140208" y="20574"/>
                </a:lnTo>
                <a:lnTo>
                  <a:pt x="138227" y="15239"/>
                </a:lnTo>
                <a:lnTo>
                  <a:pt x="77724" y="15239"/>
                </a:lnTo>
                <a:lnTo>
                  <a:pt x="76200" y="12192"/>
                </a:lnTo>
                <a:lnTo>
                  <a:pt x="73152" y="7620"/>
                </a:lnTo>
                <a:lnTo>
                  <a:pt x="68580" y="4572"/>
                </a:lnTo>
                <a:lnTo>
                  <a:pt x="62484" y="1524"/>
                </a:lnTo>
                <a:lnTo>
                  <a:pt x="56387" y="0"/>
                </a:lnTo>
                <a:close/>
              </a:path>
              <a:path w="142239" h="108585">
                <a:moveTo>
                  <a:pt x="109728" y="0"/>
                </a:moveTo>
                <a:lnTo>
                  <a:pt x="99369" y="1095"/>
                </a:lnTo>
                <a:lnTo>
                  <a:pt x="90868" y="4191"/>
                </a:lnTo>
                <a:lnTo>
                  <a:pt x="83796" y="9001"/>
                </a:lnTo>
                <a:lnTo>
                  <a:pt x="77724" y="15239"/>
                </a:lnTo>
                <a:lnTo>
                  <a:pt x="138227" y="15239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4094988" y="1638300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5">
                <a:moveTo>
                  <a:pt x="56387" y="0"/>
                </a:moveTo>
                <a:lnTo>
                  <a:pt x="48767" y="0"/>
                </a:lnTo>
                <a:lnTo>
                  <a:pt x="37909" y="1095"/>
                </a:lnTo>
                <a:lnTo>
                  <a:pt x="7072" y="23812"/>
                </a:lnTo>
                <a:lnTo>
                  <a:pt x="0" y="56387"/>
                </a:lnTo>
                <a:lnTo>
                  <a:pt x="833" y="68151"/>
                </a:lnTo>
                <a:lnTo>
                  <a:pt x="19645" y="102012"/>
                </a:lnTo>
                <a:lnTo>
                  <a:pt x="50291" y="109727"/>
                </a:lnTo>
                <a:lnTo>
                  <a:pt x="58888" y="109180"/>
                </a:lnTo>
                <a:lnTo>
                  <a:pt x="88366" y="92963"/>
                </a:lnTo>
                <a:lnTo>
                  <a:pt x="41148" y="92963"/>
                </a:lnTo>
                <a:lnTo>
                  <a:pt x="35051" y="89916"/>
                </a:lnTo>
                <a:lnTo>
                  <a:pt x="24384" y="79248"/>
                </a:lnTo>
                <a:lnTo>
                  <a:pt x="21336" y="71627"/>
                </a:lnTo>
                <a:lnTo>
                  <a:pt x="21336" y="60959"/>
                </a:lnTo>
                <a:lnTo>
                  <a:pt x="97536" y="60959"/>
                </a:lnTo>
                <a:lnTo>
                  <a:pt x="96988" y="49006"/>
                </a:lnTo>
                <a:lnTo>
                  <a:pt x="96280" y="44196"/>
                </a:lnTo>
                <a:lnTo>
                  <a:pt x="21336" y="44196"/>
                </a:lnTo>
                <a:lnTo>
                  <a:pt x="22860" y="36575"/>
                </a:lnTo>
                <a:lnTo>
                  <a:pt x="25908" y="30479"/>
                </a:lnTo>
                <a:lnTo>
                  <a:pt x="30479" y="25907"/>
                </a:lnTo>
                <a:lnTo>
                  <a:pt x="35051" y="19811"/>
                </a:lnTo>
                <a:lnTo>
                  <a:pt x="41148" y="18287"/>
                </a:lnTo>
                <a:lnTo>
                  <a:pt x="86867" y="18287"/>
                </a:lnTo>
                <a:lnTo>
                  <a:pt x="83820" y="13716"/>
                </a:lnTo>
                <a:lnTo>
                  <a:pt x="77724" y="9144"/>
                </a:lnTo>
                <a:lnTo>
                  <a:pt x="71627" y="6096"/>
                </a:lnTo>
                <a:lnTo>
                  <a:pt x="64008" y="1524"/>
                </a:lnTo>
                <a:lnTo>
                  <a:pt x="56387" y="0"/>
                </a:lnTo>
                <a:close/>
              </a:path>
              <a:path w="97789" h="109855">
                <a:moveTo>
                  <a:pt x="76200" y="71627"/>
                </a:moveTo>
                <a:lnTo>
                  <a:pt x="56387" y="92963"/>
                </a:lnTo>
                <a:lnTo>
                  <a:pt x="88366" y="92963"/>
                </a:lnTo>
                <a:lnTo>
                  <a:pt x="90106" y="90677"/>
                </a:lnTo>
                <a:lnTo>
                  <a:pt x="94035" y="83248"/>
                </a:lnTo>
                <a:lnTo>
                  <a:pt x="97536" y="74675"/>
                </a:lnTo>
                <a:lnTo>
                  <a:pt x="76200" y="71627"/>
                </a:lnTo>
                <a:close/>
              </a:path>
              <a:path w="97789" h="109855">
                <a:moveTo>
                  <a:pt x="86867" y="18287"/>
                </a:moveTo>
                <a:lnTo>
                  <a:pt x="54863" y="18287"/>
                </a:lnTo>
                <a:lnTo>
                  <a:pt x="60960" y="19811"/>
                </a:lnTo>
                <a:lnTo>
                  <a:pt x="67056" y="24383"/>
                </a:lnTo>
                <a:lnTo>
                  <a:pt x="71627" y="28955"/>
                </a:lnTo>
                <a:lnTo>
                  <a:pt x="74675" y="35051"/>
                </a:lnTo>
                <a:lnTo>
                  <a:pt x="76200" y="44196"/>
                </a:lnTo>
                <a:lnTo>
                  <a:pt x="96280" y="44196"/>
                </a:lnTo>
                <a:lnTo>
                  <a:pt x="95440" y="38480"/>
                </a:lnTo>
                <a:lnTo>
                  <a:pt x="93035" y="29670"/>
                </a:lnTo>
                <a:lnTo>
                  <a:pt x="89915" y="22859"/>
                </a:lnTo>
                <a:lnTo>
                  <a:pt x="86867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4197096" y="1641348"/>
            <a:ext cx="144780" cy="105410"/>
          </a:xfrm>
          <a:custGeom>
            <a:avLst/>
            <a:gdLst/>
            <a:ahLst/>
            <a:cxnLst/>
            <a:rect l="l" t="t" r="r" b="b"/>
            <a:pathLst>
              <a:path w="144779" h="105410">
                <a:moveTo>
                  <a:pt x="21336" y="0"/>
                </a:moveTo>
                <a:lnTo>
                  <a:pt x="0" y="0"/>
                </a:lnTo>
                <a:lnTo>
                  <a:pt x="32003" y="105155"/>
                </a:lnTo>
                <a:lnTo>
                  <a:pt x="53339" y="105155"/>
                </a:lnTo>
                <a:lnTo>
                  <a:pt x="60241" y="74675"/>
                </a:lnTo>
                <a:lnTo>
                  <a:pt x="42671" y="74675"/>
                </a:lnTo>
                <a:lnTo>
                  <a:pt x="21336" y="0"/>
                </a:lnTo>
                <a:close/>
              </a:path>
              <a:path w="144779" h="105410">
                <a:moveTo>
                  <a:pt x="89069" y="24383"/>
                </a:moveTo>
                <a:lnTo>
                  <a:pt x="71627" y="24383"/>
                </a:lnTo>
                <a:lnTo>
                  <a:pt x="70915" y="27530"/>
                </a:lnTo>
                <a:lnTo>
                  <a:pt x="71627" y="28955"/>
                </a:lnTo>
                <a:lnTo>
                  <a:pt x="71627" y="35051"/>
                </a:lnTo>
                <a:lnTo>
                  <a:pt x="73151" y="41148"/>
                </a:lnTo>
                <a:lnTo>
                  <a:pt x="74675" y="42672"/>
                </a:lnTo>
                <a:lnTo>
                  <a:pt x="76200" y="42672"/>
                </a:lnTo>
                <a:lnTo>
                  <a:pt x="91439" y="105155"/>
                </a:lnTo>
                <a:lnTo>
                  <a:pt x="111251" y="105155"/>
                </a:lnTo>
                <a:lnTo>
                  <a:pt x="119512" y="79248"/>
                </a:lnTo>
                <a:lnTo>
                  <a:pt x="102107" y="79248"/>
                </a:lnTo>
                <a:lnTo>
                  <a:pt x="102107" y="77724"/>
                </a:lnTo>
                <a:lnTo>
                  <a:pt x="100583" y="68579"/>
                </a:lnTo>
                <a:lnTo>
                  <a:pt x="97536" y="54863"/>
                </a:lnTo>
                <a:lnTo>
                  <a:pt x="89069" y="24383"/>
                </a:lnTo>
                <a:close/>
              </a:path>
              <a:path w="144779" h="105410">
                <a:moveTo>
                  <a:pt x="144779" y="0"/>
                </a:moveTo>
                <a:lnTo>
                  <a:pt x="123443" y="0"/>
                </a:lnTo>
                <a:lnTo>
                  <a:pt x="102107" y="79248"/>
                </a:lnTo>
                <a:lnTo>
                  <a:pt x="119512" y="79248"/>
                </a:lnTo>
                <a:lnTo>
                  <a:pt x="144779" y="0"/>
                </a:lnTo>
                <a:close/>
              </a:path>
              <a:path w="144779" h="105410">
                <a:moveTo>
                  <a:pt x="82295" y="0"/>
                </a:moveTo>
                <a:lnTo>
                  <a:pt x="62483" y="0"/>
                </a:lnTo>
                <a:lnTo>
                  <a:pt x="44195" y="67055"/>
                </a:lnTo>
                <a:lnTo>
                  <a:pt x="42671" y="74675"/>
                </a:lnTo>
                <a:lnTo>
                  <a:pt x="60241" y="74675"/>
                </a:lnTo>
                <a:lnTo>
                  <a:pt x="70915" y="27530"/>
                </a:lnTo>
                <a:lnTo>
                  <a:pt x="70103" y="25907"/>
                </a:lnTo>
                <a:lnTo>
                  <a:pt x="71627" y="24383"/>
                </a:lnTo>
                <a:lnTo>
                  <a:pt x="89069" y="24383"/>
                </a:lnTo>
                <a:lnTo>
                  <a:pt x="82295" y="0"/>
                </a:lnTo>
                <a:close/>
              </a:path>
              <a:path w="144779" h="105410">
                <a:moveTo>
                  <a:pt x="71627" y="24383"/>
                </a:moveTo>
                <a:lnTo>
                  <a:pt x="70103" y="25907"/>
                </a:lnTo>
                <a:lnTo>
                  <a:pt x="70915" y="27530"/>
                </a:lnTo>
                <a:lnTo>
                  <a:pt x="71627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4344923" y="1638300"/>
            <a:ext cx="99060" cy="109855"/>
          </a:xfrm>
          <a:custGeom>
            <a:avLst/>
            <a:gdLst/>
            <a:ahLst/>
            <a:cxnLst/>
            <a:rect l="l" t="t" r="r" b="b"/>
            <a:pathLst>
              <a:path w="99060" h="109855">
                <a:moveTo>
                  <a:pt x="50291" y="0"/>
                </a:moveTo>
                <a:lnTo>
                  <a:pt x="9001" y="21431"/>
                </a:lnTo>
                <a:lnTo>
                  <a:pt x="0" y="54863"/>
                </a:lnTo>
                <a:lnTo>
                  <a:pt x="1095" y="68603"/>
                </a:lnTo>
                <a:lnTo>
                  <a:pt x="23288" y="102655"/>
                </a:lnTo>
                <a:lnTo>
                  <a:pt x="50291" y="109727"/>
                </a:lnTo>
                <a:lnTo>
                  <a:pt x="59388" y="108894"/>
                </a:lnTo>
                <a:lnTo>
                  <a:pt x="68199" y="106489"/>
                </a:lnTo>
                <a:lnTo>
                  <a:pt x="76438" y="102655"/>
                </a:lnTo>
                <a:lnTo>
                  <a:pt x="83820" y="97535"/>
                </a:lnTo>
                <a:lnTo>
                  <a:pt x="87873" y="92963"/>
                </a:lnTo>
                <a:lnTo>
                  <a:pt x="42672" y="92963"/>
                </a:lnTo>
                <a:lnTo>
                  <a:pt x="35051" y="89916"/>
                </a:lnTo>
                <a:lnTo>
                  <a:pt x="21336" y="54863"/>
                </a:lnTo>
                <a:lnTo>
                  <a:pt x="21883" y="46291"/>
                </a:lnTo>
                <a:lnTo>
                  <a:pt x="41148" y="18287"/>
                </a:lnTo>
                <a:lnTo>
                  <a:pt x="88911" y="18287"/>
                </a:lnTo>
                <a:lnTo>
                  <a:pt x="85343" y="13716"/>
                </a:lnTo>
                <a:lnTo>
                  <a:pt x="77938" y="7715"/>
                </a:lnTo>
                <a:lnTo>
                  <a:pt x="69532" y="3429"/>
                </a:lnTo>
                <a:lnTo>
                  <a:pt x="60269" y="857"/>
                </a:lnTo>
                <a:lnTo>
                  <a:pt x="50291" y="0"/>
                </a:lnTo>
                <a:close/>
              </a:path>
              <a:path w="99060" h="109855">
                <a:moveTo>
                  <a:pt x="88911" y="18287"/>
                </a:moveTo>
                <a:lnTo>
                  <a:pt x="57912" y="18287"/>
                </a:lnTo>
                <a:lnTo>
                  <a:pt x="65531" y="21335"/>
                </a:lnTo>
                <a:lnTo>
                  <a:pt x="70103" y="27431"/>
                </a:lnTo>
                <a:lnTo>
                  <a:pt x="74104" y="32575"/>
                </a:lnTo>
                <a:lnTo>
                  <a:pt x="76962" y="38861"/>
                </a:lnTo>
                <a:lnTo>
                  <a:pt x="78676" y="46291"/>
                </a:lnTo>
                <a:lnTo>
                  <a:pt x="79248" y="54863"/>
                </a:lnTo>
                <a:lnTo>
                  <a:pt x="78700" y="62579"/>
                </a:lnTo>
                <a:lnTo>
                  <a:pt x="59436" y="92963"/>
                </a:lnTo>
                <a:lnTo>
                  <a:pt x="87873" y="92963"/>
                </a:lnTo>
                <a:lnTo>
                  <a:pt x="90701" y="89773"/>
                </a:lnTo>
                <a:lnTo>
                  <a:pt x="95440" y="80009"/>
                </a:lnTo>
                <a:lnTo>
                  <a:pt x="98178" y="67960"/>
                </a:lnTo>
                <a:lnTo>
                  <a:pt x="99060" y="53339"/>
                </a:lnTo>
                <a:lnTo>
                  <a:pt x="98202" y="41362"/>
                </a:lnTo>
                <a:lnTo>
                  <a:pt x="95631" y="30670"/>
                </a:lnTo>
                <a:lnTo>
                  <a:pt x="91355" y="21431"/>
                </a:lnTo>
                <a:lnTo>
                  <a:pt x="88911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4460747" y="1638300"/>
            <a:ext cx="59690" cy="108585"/>
          </a:xfrm>
          <a:custGeom>
            <a:avLst/>
            <a:gdLst/>
            <a:ahLst/>
            <a:cxnLst/>
            <a:rect l="l" t="t" r="r" b="b"/>
            <a:pathLst>
              <a:path w="59689" h="108585">
                <a:moveTo>
                  <a:pt x="19812" y="3048"/>
                </a:moveTo>
                <a:lnTo>
                  <a:pt x="0" y="3048"/>
                </a:lnTo>
                <a:lnTo>
                  <a:pt x="0" y="108203"/>
                </a:lnTo>
                <a:lnTo>
                  <a:pt x="21336" y="108203"/>
                </a:lnTo>
                <a:lnTo>
                  <a:pt x="21336" y="42672"/>
                </a:lnTo>
                <a:lnTo>
                  <a:pt x="22860" y="35051"/>
                </a:lnTo>
                <a:lnTo>
                  <a:pt x="25907" y="28955"/>
                </a:lnTo>
                <a:lnTo>
                  <a:pt x="28955" y="24383"/>
                </a:lnTo>
                <a:lnTo>
                  <a:pt x="33527" y="21335"/>
                </a:lnTo>
                <a:lnTo>
                  <a:pt x="53574" y="21335"/>
                </a:lnTo>
                <a:lnTo>
                  <a:pt x="54160" y="19811"/>
                </a:lnTo>
                <a:lnTo>
                  <a:pt x="18287" y="19811"/>
                </a:lnTo>
                <a:lnTo>
                  <a:pt x="16763" y="18287"/>
                </a:lnTo>
                <a:lnTo>
                  <a:pt x="18719" y="15067"/>
                </a:lnTo>
                <a:lnTo>
                  <a:pt x="19812" y="3048"/>
                </a:lnTo>
                <a:close/>
              </a:path>
              <a:path w="59689" h="108585">
                <a:moveTo>
                  <a:pt x="53574" y="21335"/>
                </a:moveTo>
                <a:lnTo>
                  <a:pt x="42672" y="21335"/>
                </a:lnTo>
                <a:lnTo>
                  <a:pt x="47243" y="22859"/>
                </a:lnTo>
                <a:lnTo>
                  <a:pt x="51815" y="25907"/>
                </a:lnTo>
                <a:lnTo>
                  <a:pt x="53574" y="21335"/>
                </a:lnTo>
                <a:close/>
              </a:path>
              <a:path w="59689" h="108585">
                <a:moveTo>
                  <a:pt x="18719" y="15067"/>
                </a:moveTo>
                <a:lnTo>
                  <a:pt x="16763" y="18287"/>
                </a:lnTo>
                <a:lnTo>
                  <a:pt x="18287" y="19811"/>
                </a:lnTo>
                <a:lnTo>
                  <a:pt x="18719" y="15067"/>
                </a:lnTo>
                <a:close/>
              </a:path>
              <a:path w="59689" h="108585">
                <a:moveTo>
                  <a:pt x="45719" y="0"/>
                </a:moveTo>
                <a:lnTo>
                  <a:pt x="39624" y="0"/>
                </a:lnTo>
                <a:lnTo>
                  <a:pt x="33051" y="1143"/>
                </a:lnTo>
                <a:lnTo>
                  <a:pt x="27050" y="4572"/>
                </a:lnTo>
                <a:lnTo>
                  <a:pt x="21621" y="10286"/>
                </a:lnTo>
                <a:lnTo>
                  <a:pt x="18719" y="15067"/>
                </a:lnTo>
                <a:lnTo>
                  <a:pt x="18287" y="19811"/>
                </a:lnTo>
                <a:lnTo>
                  <a:pt x="54160" y="19811"/>
                </a:lnTo>
                <a:lnTo>
                  <a:pt x="59436" y="6096"/>
                </a:lnTo>
                <a:lnTo>
                  <a:pt x="51815" y="3048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4526279" y="1601724"/>
            <a:ext cx="90170" cy="144780"/>
          </a:xfrm>
          <a:custGeom>
            <a:avLst/>
            <a:gdLst/>
            <a:ahLst/>
            <a:cxnLst/>
            <a:rect l="l" t="t" r="r" b="b"/>
            <a:pathLst>
              <a:path w="90170" h="144780">
                <a:moveTo>
                  <a:pt x="21336" y="0"/>
                </a:moveTo>
                <a:lnTo>
                  <a:pt x="0" y="0"/>
                </a:lnTo>
                <a:lnTo>
                  <a:pt x="0" y="144779"/>
                </a:lnTo>
                <a:lnTo>
                  <a:pt x="21336" y="144779"/>
                </a:lnTo>
                <a:lnTo>
                  <a:pt x="21336" y="103631"/>
                </a:lnTo>
                <a:lnTo>
                  <a:pt x="32004" y="92963"/>
                </a:lnTo>
                <a:lnTo>
                  <a:pt x="54970" y="92963"/>
                </a:lnTo>
                <a:lnTo>
                  <a:pt x="45720" y="79248"/>
                </a:lnTo>
                <a:lnTo>
                  <a:pt x="47302" y="77724"/>
                </a:lnTo>
                <a:lnTo>
                  <a:pt x="21336" y="77724"/>
                </a:lnTo>
                <a:lnTo>
                  <a:pt x="21336" y="0"/>
                </a:lnTo>
                <a:close/>
              </a:path>
              <a:path w="90170" h="144780">
                <a:moveTo>
                  <a:pt x="54970" y="92963"/>
                </a:moveTo>
                <a:lnTo>
                  <a:pt x="32004" y="92963"/>
                </a:lnTo>
                <a:lnTo>
                  <a:pt x="65532" y="144779"/>
                </a:lnTo>
                <a:lnTo>
                  <a:pt x="89916" y="144779"/>
                </a:lnTo>
                <a:lnTo>
                  <a:pt x="54970" y="92963"/>
                </a:lnTo>
                <a:close/>
              </a:path>
              <a:path w="90170" h="144780">
                <a:moveTo>
                  <a:pt x="86868" y="39624"/>
                </a:moveTo>
                <a:lnTo>
                  <a:pt x="59436" y="39624"/>
                </a:lnTo>
                <a:lnTo>
                  <a:pt x="21336" y="77724"/>
                </a:lnTo>
                <a:lnTo>
                  <a:pt x="47302" y="77724"/>
                </a:lnTo>
                <a:lnTo>
                  <a:pt x="8686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3671315" y="1770888"/>
            <a:ext cx="942340" cy="0"/>
          </a:xfrm>
          <a:custGeom>
            <a:avLst/>
            <a:gdLst/>
            <a:ahLst/>
            <a:cxnLst/>
            <a:rect l="l" t="t" r="r" b="b"/>
            <a:pathLst>
              <a:path w="942339" h="0">
                <a:moveTo>
                  <a:pt x="0" y="0"/>
                </a:moveTo>
                <a:lnTo>
                  <a:pt x="941831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934211" y="890016"/>
            <a:ext cx="5621020" cy="277495"/>
          </a:xfrm>
          <a:custGeom>
            <a:avLst/>
            <a:gdLst/>
            <a:ahLst/>
            <a:cxnLst/>
            <a:rect l="l" t="t" r="r" b="b"/>
            <a:pathLst>
              <a:path w="5621020" h="277494">
                <a:moveTo>
                  <a:pt x="0" y="277368"/>
                </a:moveTo>
                <a:lnTo>
                  <a:pt x="5620512" y="277368"/>
                </a:lnTo>
                <a:lnTo>
                  <a:pt x="5620512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928116" y="883920"/>
            <a:ext cx="5633085" cy="289560"/>
          </a:xfrm>
          <a:custGeom>
            <a:avLst/>
            <a:gdLst/>
            <a:ahLst/>
            <a:cxnLst/>
            <a:rect l="l" t="t" r="r" b="b"/>
            <a:pathLst>
              <a:path w="5633084" h="289559">
                <a:moveTo>
                  <a:pt x="0" y="289559"/>
                </a:moveTo>
                <a:lnTo>
                  <a:pt x="5632703" y="289559"/>
                </a:lnTo>
                <a:lnTo>
                  <a:pt x="5632703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932688" y="941832"/>
            <a:ext cx="1380744" cy="13716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 txBox="1"/>
          <p:nvPr/>
        </p:nvSpPr>
        <p:spPr>
          <a:xfrm>
            <a:off x="5963602" y="6900087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64004" y="6948957"/>
            <a:ext cx="403225" cy="218440"/>
          </a:xfrm>
          <a:custGeom>
            <a:avLst/>
            <a:gdLst/>
            <a:ahLst/>
            <a:cxnLst/>
            <a:rect l="l" t="t" r="r" b="b"/>
            <a:pathLst>
              <a:path w="403225" h="218440">
                <a:moveTo>
                  <a:pt x="0" y="217981"/>
                </a:moveTo>
                <a:lnTo>
                  <a:pt x="403000" y="217981"/>
                </a:lnTo>
                <a:lnTo>
                  <a:pt x="403000" y="0"/>
                </a:lnTo>
                <a:lnTo>
                  <a:pt x="0" y="0"/>
                </a:lnTo>
                <a:lnTo>
                  <a:pt x="0" y="217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757654" y="6942607"/>
            <a:ext cx="415925" cy="231140"/>
          </a:xfrm>
          <a:custGeom>
            <a:avLst/>
            <a:gdLst/>
            <a:ahLst/>
            <a:cxnLst/>
            <a:rect l="l" t="t" r="r" b="b"/>
            <a:pathLst>
              <a:path w="415925" h="231140">
                <a:moveTo>
                  <a:pt x="0" y="230681"/>
                </a:moveTo>
                <a:lnTo>
                  <a:pt x="415700" y="230681"/>
                </a:lnTo>
                <a:lnTo>
                  <a:pt x="415700" y="0"/>
                </a:lnTo>
                <a:lnTo>
                  <a:pt x="0" y="0"/>
                </a:lnTo>
                <a:lnTo>
                  <a:pt x="0" y="23068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747202" y="6621462"/>
            <a:ext cx="579600" cy="45338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 txBox="1"/>
          <p:nvPr/>
        </p:nvSpPr>
        <p:spPr>
          <a:xfrm>
            <a:off x="3586752" y="10511217"/>
            <a:ext cx="10350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2018-11-07T06:28:21Z</dcterms:created>
  <dcterms:modified xsi:type="dcterms:W3CDTF">2018-11-07T06:28:21Z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2018-10-02T00:00:00Z</vt:filetime>
  </property>
  <property fmtid="{D5CDD505-2E9C-101B-9397-08002B2CF9AE}" pid="3" name="LastSaved">
    <vt:filetime>2018-11-07T00:00:00Z</vt:filetime>
  </property>
</Properties>
</file>